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78" r:id="rId4"/>
    <p:sldId id="280" r:id="rId5"/>
    <p:sldId id="281" r:id="rId6"/>
    <p:sldId id="279" r:id="rId7"/>
    <p:sldId id="285" r:id="rId8"/>
    <p:sldId id="288" r:id="rId9"/>
    <p:sldId id="289" r:id="rId10"/>
    <p:sldId id="290" r:id="rId11"/>
    <p:sldId id="267" r:id="rId12"/>
    <p:sldId id="268" r:id="rId13"/>
    <p:sldId id="291" r:id="rId14"/>
    <p:sldId id="284" r:id="rId15"/>
    <p:sldId id="293" r:id="rId16"/>
    <p:sldId id="292" r:id="rId17"/>
    <p:sldId id="294" r:id="rId18"/>
    <p:sldId id="297" r:id="rId19"/>
    <p:sldId id="295" r:id="rId20"/>
    <p:sldId id="296" r:id="rId21"/>
    <p:sldId id="298" r:id="rId22"/>
    <p:sldId id="256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lal" initials="J" lastIdx="1" clrIdx="0">
    <p:extLst>
      <p:ext uri="{19B8F6BF-5375-455C-9EA6-DF929625EA0E}">
        <p15:presenceInfo xmlns:p15="http://schemas.microsoft.com/office/powerpoint/2012/main" userId="S::almhanaj@umoncton.ca::909b162c-aa73-4200-9f4c-7ff8cf4c3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8" autoAdjust="0"/>
    <p:restoredTop sz="95303" autoAdjust="0"/>
  </p:normalViewPr>
  <p:slideViewPr>
    <p:cSldViewPr snapToGrid="0">
      <p:cViewPr varScale="1">
        <p:scale>
          <a:sx n="94" d="100"/>
          <a:sy n="94" d="100"/>
        </p:scale>
        <p:origin x="75" y="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39.325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0 1 1375 233368 61744,'0'0'128'0'0,"0"0"-128"0"0,1 2 0-6-540,-1 0-1503 6 540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25:23.956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11 235 5063 236738 63963,'-1'-2'448'0'0,"-3"-6"-352"0"0,0-8 992 0 0,3-11 1544 0 0,7-11-1288 0 0,11-11-1744 0 0,7-2-3736 0 0,0 7-1999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03.10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17 50 3335 0 0,'0'0'68'0'0,"3"-15"191"0"0,-1 6 53 0 0,2-8-180 0 0,-4 17 54 0 0,0 0-1 0 0,0-1 0 0 0,0 1 1 0 0,0-1-1 0 0,0 1 1 0 0,0 0-1 0 0,0 0 1 0 0,0-1-1 0 0,0 1 1 0 0,0 0-1 0 0,0-1 1 0 0,0 1-1 0 0,-1 0 1 0 0,1-1-1 0 0,0 1 0 0 0,0 0 1 0 0,0-1-1 0 0,-1 1 1 0 0,1 0-1 0 0,0 0 1 0 0,0-1-1 0 0,-1 1 1 0 0,1 0-1 0 0,0 0 1 0 0,0 0-1 0 0,-1-1 1 0 0,1 1-1 0 0,0 0 0 0 0,-1 0 1 0 0,1 0-1 0 0,0 0 1 0 0,-1 0-1 0 0,1 0 1 0 0,0 0-1 0 0,0 0 1 0 0,-1-1-1 0 0,1 1 1 0 0,-1 0-1 0 0,1 0 1 0 0,0 0-1 0 0,-1 1-185 0 0,1-1 10 0 0,-1-1 8 0 0,1 1-1 0 0,-1 0 1 0 0,0 0-1 0 0,1 0 1 0 0,-1 1-1 0 0,0-1 1 0 0,0 0-1 0 0,1 0 1 0 0,-1 0-1 0 0,0 0 1 0 0,0 1-1 0 0,1-1 0 0 0,-1 0 1 0 0,0 1-1 0 0,1-1 1 0 0,-1 0-1 0 0,1 1 1 0 0,-1-1-1 0 0,0 1 1 0 0,1-1-1 0 0,-1 1 1 0 0,1-1-18 0 0,-1 2 1 0 0,1 0 0 0 0,0-1 0 0 0,0 1 0 0 0,-1-1 0 0 0,1 1 0 0 0,0-1 1 0 0,0 1-1 0 0,1-1 0 0 0,-1 1 0 0 0,0 0 0 0 0,0-1 0 0 0,1 1 0 0 0,-1-1 0 0 0,1 1 1 0 0,-1-1-1 0 0,1 0 0 0 0,0 1 0 0 0,0-1 0 0 0,-1 0 0 0 0,1 1 0 0 0,0-1 1 0 0,0 0-1 0 0,0 0 0 0 0,0 0 0 0 0,1 0 0 0 0,-1 0 0 0 0,0 0 0 0 0,2 1-1 0 0,-1 1 81 0 0,47 36 760 0 0,-38-31-692 0 0,0 0-1 0 0,-1 0 1 0 0,0 1 0 0 0,0 1-1 0 0,-1 0 1 0 0,0 0 0 0 0,-1 0-1 0 0,5 8-148 0 0,-6-5 280 0 0,0-1 0 0 0,0 1 0 0 0,-1 0 0 0 0,-1 1 0 0 0,0-1 0 0 0,-1 1-1 0 0,0 0 1 0 0,-1 0 0 0 0,-1 0 0 0 0,0 1 0 0 0,-1 0-280 0 0,-1-5 57 0 0,-1 0 0 0 0,0 1-1 0 0,0-1 1 0 0,-1 0 0 0 0,-1 1 0 0 0,0-1 0 0 0,0 0 0 0 0,-1 1-57 0 0,-18 51-446 0 0,12-24-194 0 0,10-37 633 0 0,-1 0 0 0 0,1 0-1 0 0,-1 0 1 0 0,1 0-1 0 0,0 0 1 0 0,0 0 0 0 0,-1 0-1 0 0,1 0 1 0 0,0 0 0 0 0,0 0-1 0 0,0 0 1 0 0,0 0 0 0 0,0 0-1 0 0,0 0 1 0 0,1 0 0 0 0,-1 0-1 0 0,0 0 1 0 0,0 0 0 0 0,1 0-1 0 0,-1 0 8 0 0,2 4 38 0 0,-2-1-5 0 0,0-2 58 0 0,0-1 1 0 0,0 1 0 0 0,0-1-1 0 0,1 1 1 0 0,-1 0 0 0 0,0-1-1 0 0,1 1 1 0 0,-1-1 0 0 0,1 1-1 0 0,0-1-91 0 0,-1 0 176 0 0,0-1 0 0 0,0 0 7 0 0,0 0 28 0 0,0 0 11 0 0,0 0 2 0 0,0 0-1 0 0,0 0-6 0 0,0 0-1 0 0,0 0 0 0 0,0 0-12 0 0,0 0-50 0 0,0 0-24 0 0,0 0-2 0 0,0 0-32 0 0,0 0-152 0 0,0 0-126 0 0,0 0-20 0 0,0 0 2 0 0,0 0-25 0 0,0 0-107 0 0,0 0-48 0 0,0 0-11 0 0,0 0-79 0 0,0 0-332 0 0,0 0-142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9.23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292 146 2303 0 0,'-5'-8'34'0'0,"0"-1"0"0"0,0 1 0 0 0,-1-1 0 0 0,-1 0-34 0 0,0 1 794 0 0,-1 0 0 0 0,1 1 0 0 0,-2-1 0 0 0,1 1 0 0 0,-1 1 0 0 0,-2-2-794 0 0,4 4 536 0 0,-1-1 0 0 0,1 1-1 0 0,-1 1 1 0 0,0 0 0 0 0,0 0-1 0 0,0 0 1 0 0,0 1 0 0 0,-1 0 0 0 0,1 1-1 0 0,-1 0 1 0 0,1 0 0 0 0,-1 1 0 0 0,1 0-1 0 0,-4 0-535 0 0,8 1 87 0 0,1-1-1 0 0,-1 1 0 0 0,0 0 0 0 0,1 0 0 0 0,-1 0 1 0 0,1 0-1 0 0,-1 1 0 0 0,1 0 0 0 0,0-1 1 0 0,-1 1-1 0 0,1 0 0 0 0,0 1 0 0 0,0-1 1 0 0,0 0-1 0 0,1 1 0 0 0,-1 0 0 0 0,1-1 1 0 0,-1 1-1 0 0,1 0 0 0 0,0 0 0 0 0,0 1 1 0 0,0-1-1 0 0,1 0 0 0 0,-1 1 0 0 0,1-1 1 0 0,-1 1-1 0 0,1-1 0 0 0,0 2-86 0 0,0-1-68 0 0,1 1-1 0 0,-1-1 1 0 0,1 0 0 0 0,0 1-1 0 0,0-1 1 0 0,0 1 0 0 0,1-1-1 0 0,-1 0 1 0 0,1 1 0 0 0,0-1-1 0 0,0 0 1 0 0,1 1-1 0 0,-1-1 1 0 0,1 0 0 0 0,0 0-1 0 0,0 0 1 0 0,0-1 0 0 0,1 1-1 0 0,-1 0 1 0 0,1-1 0 0 0,0 0-1 0 0,0 1 1 0 0,3 1 68 0 0,8 6-67 0 0,1 0 1 0 0,0-2-1 0 0,0 0 1 0 0,1-1-1 0 0,0 0 1 0 0,1-1-1 0 0,0-1 1 0 0,0-1-1 0 0,0 0 1 0 0,0-2-1 0 0,1 0 1 0 0,0 0 66 0 0,33 2 74 0 0,-1-2 1 0 0,1-3-1 0 0,28-4-74 0 0,-72 4 2 0 0,115-10 37 0 0,-97 7 207 0 0,0-1 0 0 0,0-2 0 0 0,18-6-246 0 0,-38 10 66 0 0,-1 1 0 0 0,0-1 0 0 0,0 0 0 0 0,1 0 0 0 0,-2 0 1 0 0,1-1-1 0 0,0 0 0 0 0,3-2-66 0 0,-6 4-13 0 0,-1 0 0 0 0,1 1 0 0 0,0-1 1 0 0,0 0-1 0 0,-1 0 0 0 0,1 0 0 0 0,-1-1 0 0 0,1 1 1 0 0,-1 0-1 0 0,1 0 0 0 0,-1 0 0 0 0,1 0 1 0 0,-1 0-1 0 0,0 0 0 0 0,0-1 0 0 0,0 1 0 0 0,0 0 1 0 0,0 0-1 0 0,0 0 0 0 0,0-1 0 0 0,0 1 0 0 0,0 0 1 0 0,0 0-1 0 0,-1 0 0 0 0,1 0 0 0 0,-1-1 1 0 0,1 1-1 0 0,0 0 0 0 0,-1 0 0 0 0,0 0 0 0 0,1 0 1 0 0,-1 0-1 0 0,0 0 0 0 0,1 0 0 0 0,-2 0 13 0 0,-5-8-249 0 0,-1 0 0 0 0,-1 0 0 0 0,0 1-1 0 0,0 0 1 0 0,0 1 0 0 0,-1 0-1 0 0,0 1 1 0 0,0 0 0 0 0,-6-2 249 0 0,-13-5-296 0 0,0 0 0 0 0,0 3 1 0 0,-1 0 295 0 0,-29-6-478 0 0,-1 3 0 0 0,0 2 0 0 0,0 2 0 0 0,-40 1 478 0 0,69 7-630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9.58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 0 4343 0 0,'0'0'99'0'0,"0"0"12"0"0,0 0 9 0 0,0 0 102 0 0,-2 9 1206 0 0,3-3-1052 0 0,0-1-1 0 0,0 1 1 0 0,1-1 0 0 0,0 1-1 0 0,0-1 1 0 0,0 0-1 0 0,1 0 1 0 0,3 4-376 0 0,2 8 695 0 0,39 85 4386 0 0,5 31-5081 0 0,-39-97-16 0 0,-3 1 0 0 0,-1 0 0 0 0,-1 1 1 0 0,-3-1-1 0 0,1 26 16 0 0,-4-24-936 0 0,-3 0 1 0 0,-3 25 935 0 0,0-32-4755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0.05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122 76 1927 0 0,'0'0'79'0'0,"-9"7"1082"0"0,8-5-818 0 0,0-1 0 0 0,1 1 0 0 0,-1 0 0 0 0,0 0 0 0 0,1-1-1 0 0,-1 1 1 0 0,1 0 0 0 0,-1 0 0 0 0,1 0 0 0 0,0 0-1 0 0,-1-1 1 0 0,1 1 0 0 0,0 0 0 0 0,1 0 0 0 0,-1 0 0 0 0,0 0-1 0 0,0 0 1 0 0,1 0 0 0 0,-1-1 0 0 0,1 1 0 0 0,-1 0-1 0 0,1 0 1 0 0,0-1 0 0 0,0 1 0 0 0,0 0 0 0 0,0-1-1 0 0,1 2-342 0 0,5 7 672 0 0,0-1-1 0 0,0 0 1 0 0,1 0-1 0 0,1 1-671 0 0,-4-5 409 0 0,4 4-350 0 0,1 0 0 0 0,0-1 1 0 0,0 0-1 0 0,1 0 0 0 0,0-1 0 0 0,0-1 1 0 0,1 0-1 0 0,-1 0 0 0 0,1-1 0 0 0,4 1-59 0 0,3-1-349 0 0,1 0 0 0 0,-1-1 0 0 0,0-1 0 0 0,1-1-1 0 0,0 0 1 0 0,8-2 349 0 0,13 0-1084 0 0,0-1-1 0 0,7-4 1085 0 0,-37 4-327 0 0,1-1 0 0 0,-1-1 0 0 0,1 0 0 0 0,-1 0 0 0 0,0-1 0 0 0,0-1 0 0 0,-1 0 0 0 0,1 0 0 0 0,8-6 327 0 0,-17 9-22 0 0,0 1-1 0 0,1-1 0 0 0,-1 0 1 0 0,0 0-1 0 0,0 0 0 0 0,0 0 1 0 0,0 0-1 0 0,0-1 0 0 0,-1 1 1 0 0,1-1-1 0 0,0 1 0 0 0,-1-1 1 0 0,0 1-1 0 0,0-1 0 0 0,0 0 0 0 0,0 0 1 0 0,0 1-1 0 0,0-1 0 0 0,-1 0 1 0 0,0 0-1 0 0,1 0 0 0 0,-1 0 1 0 0,0 0-1 0 0,0 0 0 0 0,-1-2 23 0 0,0 1 55 0 0,0-1-1 0 0,0 1 0 0 0,-1 0 1 0 0,1 1-1 0 0,-1-1 1 0 0,0 0-1 0 0,0 0 0 0 0,-1 1 1 0 0,1-1-1 0 0,-1 1 0 0 0,0 0 1 0 0,0 0-1 0 0,0 0 1 0 0,0 0-1 0 0,0 0 0 0 0,0 1 1 0 0,-2-2-55 0 0,-7-3 201 0 0,-1 0 0 0 0,0 0 0 0 0,0 2-1 0 0,0-1 1 0 0,-11-1-201 0 0,-23-6 303 0 0,-2 2-303 0 0,27 6 23 0 0,-140-26 1095 0 0,130 27-819 0 0,-1 1-1 0 0,1 2 1 0 0,-1 1-1 0 0,-4 2-298 0 0,33-2 19 0 0,-31 4-192 0 0,-16 3 173 0 0,12 3-422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0.73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30 64 3855 0 0,'-19'-62'564'0'0,"18"60"284"0"0,-3 13 1470 0 0,2-4-1897 0 0,1 1 0 0 0,0-1 0 0 0,0 0 0 0 0,1 1 1 0 0,-1-1-1 0 0,2 0 0 0 0,-1 1 0 0 0,2 5-421 0 0,2 14 1258 0 0,7 19-1258 0 0,-7-31 251 0 0,-1-4-113 0 0,88 324 2156 0 0,-68-269-3163 0 0,4-2-1 0 0,28 48 870 0 0,-42-85-742 0 0,4 8-3769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35.49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177 223 2271 0 0,'0'0'92'0'0,"0"0"-17"0"0,0-1-20 0 0,0-3-36 0 0,0 0 1 0 0,1 0-1 0 0,0 0 0 0 0,-1 0 1 0 0,1 0-1 0 0,0 0 1 0 0,1 0-1 0 0,1-2-19 0 0,1-7 2412 0 0,-2 0 4587 0 0,-2 12-6933 0 0,-1 1-1 0 0,1-1 0 0 0,-1 1 0 0 0,1-1 0 0 0,-1 1 0 0 0,1-1 1 0 0,-1 1-1 0 0,1 0 0 0 0,-1-1 0 0 0,1 1 0 0 0,-1 0 1 0 0,1-1-1 0 0,-1 1 0 0 0,0 0 0 0 0,1 0 0 0 0,-1 0 1 0 0,0-1-1 0 0,1 1 0 0 0,-1 0 0 0 0,0 0 0 0 0,1 0 1 0 0,-1 0-1 0 0,0 0-65 0 0,-15-1 952 0 0,10 2-757 0 0,-1 1 0 0 0,0-1-1 0 0,1 1 1 0 0,-1 0-1 0 0,1 1 1 0 0,0-1 0 0 0,0 1-1 0 0,0 0 1 0 0,0 1 0 0 0,0 0-1 0 0,-1 1-194 0 0,0 0 78 0 0,0 1 0 0 0,1 0 0 0 0,-1 0 0 0 0,1 1 0 0 0,0 0 0 0 0,0 0 1 0 0,1 0-1 0 0,-1 2-78 0 0,2 0 81 0 0,-1-1 1 0 0,1 1 0 0 0,1 1 0 0 0,0-1-1 0 0,0 0 1 0 0,1 1 0 0 0,0-1 0 0 0,0 6-82 0 0,1-9 105 0 0,0 0 0 0 0,1 0 0 0 0,0 1-1 0 0,1-1 1 0 0,-1 0 0 0 0,1 0 0 0 0,0 0 0 0 0,1 0 0 0 0,0 0 0 0 0,0 0 0 0 0,0 0 0 0 0,0 0 0 0 0,3 4-105 0 0,-2-6 28 0 0,0 0 0 0 0,0 1-1 0 0,1-1 1 0 0,-1 0 0 0 0,1-1-1 0 0,-1 1 1 0 0,1-1 0 0 0,1 1-1 0 0,-1-1 1 0 0,0 0 0 0 0,2 0-28 0 0,4 2 38 0 0,1 0 0 0 0,-1-1 1 0 0,11 2-39 0 0,-4-1 28 0 0,-5 0-42 0 0,0-1 111 0 0,0 0 0 0 0,-1-1 1 0 0,1 0-1 0 0,1-1 0 0 0,10 1-97 0 0,-16-2-8 0 0,1-1-1 0 0,-1 0 1 0 0,1 0 0 0 0,-1-1-1 0 0,0 0 1 0 0,1 0-1 0 0,-1-1 1 0 0,0 0 0 0 0,0 0-1 0 0,1-1 9 0 0,-4 2-3 0 0,0-1 0 0 0,-1 0-1 0 0,1 0 1 0 0,-1 0 0 0 0,1-1-1 0 0,-1 1 1 0 0,0-1 0 0 0,0 0-1 0 0,0 0 1 0 0,0 0 0 0 0,-1 0 0 0 0,1 0-1 0 0,-1-1 1 0 0,0 1 0 0 0,0-1-1 0 0,0 0 1 0 0,0 1 0 0 0,0-1 0 0 0,-1-1 3 0 0,10-31-346 0 0,0-11 346 0 0,4-15-714 0 0,0 26 110 0 0,-15 35 480 0 0,1 0 114 0 0,-1 1 0 0 0,0-1 1 0 0,1 0-1 0 0,-1 0 0 0 0,1 0 1 0 0,-1 1-1 0 0,0-1 0 0 0,1 0 1 0 0,-1 0-1 0 0,0 0 0 0 0,0 1 1 0 0,0-1-1 0 0,0 0 0 0 0,0 0 1 0 0,0 0-1 0 0,0 0 0 0 0,0 0 1 0 0,0 0-1 0 0,0 1 0 0 0,0-2 10 0 0,-22-37 884 0 0,-10-24-482 0 0,25 46-1083 0 0,1 0 0 0 0,0-9 681 0 0,2 13-444 0 0,3 11 353 0 0,1 0 0 0 0,-1 0 0 0 0,0-1 0 0 0,0 1 0 0 0,0 0 0 0 0,0 0 0 0 0,-1 0 0 0 0,1 0 0 0 0,0 0 0 0 0,-1 0 0 0 0,1 1 0 0 0,-1-1 0 0 0,0 0 0 0 0,0 1 0 0 0,0 0 0 0 0,1-1 0 0 0,-1 1 0 0 0,0 0 0 0 0,-1 0 0 0 0,1 0 0 0 0,0 0 0 0 0,0 0 91 0 0,-7-2-554 0 0,1 1 0 0 0,-1 1 0 0 0,1 0 0 0 0,-1 0 0 0 0,-4 0 554 0 0,-10-1-396 0 0,-5-1-750 0 0,-25-7 1146 0 0,32 5-4054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27.64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1 455 0 0,'5'7'228'0'0,"-1"0"0"0"0,0 0 0 0 0,0 1 0 0 0,-1 0 0 0 0,1 0 0 0 0,-2 0-1 0 0,1 0 1 0 0,-1 1-228 0 0,1 3 613 0 0,1 1-42 0 0,-1-1 0 0 0,0 1-1 0 0,-1 0 1 0 0,0 0 0 0 0,-2 0-1 0 0,1 1 1 0 0,-1-1 0 0 0,-1 0-1 0 0,-1 6-570 0 0,-4 15 860 0 0,2 1 0 0 0,0 21-860 0 0,4-42-181 0 0,0 0 1 0 0,1 0-1 0 0,1 0 0 0 0,0 0 0 0 0,1 0 1 0 0,1 0-1 0 0,4 11 181 0 0,-1-7-3083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28.27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22 2039 0 0,'1'0'98'0'0,"0"-1"0"0"0,0 1-1 0 0,0-1 1 0 0,0 1-1 0 0,0-1 1 0 0,0 1-1 0 0,0-1 1 0 0,0 0-1 0 0,0 1 1 0 0,-1-1-1 0 0,1 0 1 0 0,0 0-1 0 0,0 1 1 0 0,0-2-98 0 0,9-7 1180 0 0,-9 8-1021 0 0,0 1 1 0 0,0 0-1 0 0,0-1 1 0 0,0 1-1 0 0,0 0 1 0 0,0 0-1 0 0,0 0 1 0 0,0 0-1 0 0,0 0 1 0 0,0 0-1 0 0,1 0 1 0 0,-1 0-1 0 0,0 0 1 0 0,0 0 0 0 0,0 1-1 0 0,0-1 1 0 0,0 0-1 0 0,0 1 1 0 0,0-1-1 0 0,0 1 1 0 0,0-1-1 0 0,0 1 1 0 0,-1-1-1 0 0,1 1 1 0 0,0 0-1 0 0,0-1 1 0 0,0 1-1 0 0,-1 0 1 0 0,1 0-1 0 0,0 0 1 0 0,-1 0-1 0 0,1-1 1 0 0,-1 1-1 0 0,1 1-159 0 0,2 1 110 0 0,-1 1-1 0 0,1 0 0 0 0,-1 1 1 0 0,0-1-1 0 0,-1 0 1 0 0,1 0-1 0 0,0 3-109 0 0,4 28 839 0 0,-1 0-1 0 0,-2 0 1 0 0,-1 15-839 0 0,-1-9 898 0 0,3 1 0 0 0,2 7-898 0 0,24 78-194 0 0,-20-90-1241 0 0,-4-13-3471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29.07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284 131 1895 0 0,'0'0'79'0'0,"-2"-6"26"0"0,1 4 128 0 0,0-1 0 0 0,-1 0 0 0 0,1 0-1 0 0,0 1 1 0 0,-1-1 0 0 0,0 0 0 0 0,0 1-1 0 0,0 0 1 0 0,0-1 0 0 0,0 1-1 0 0,0 0 1 0 0,0 0 0 0 0,-1 0 0 0 0,1 0-1 0 0,-1 1 1 0 0,0-1 0 0 0,1 1 0 0 0,-1-1-1 0 0,0 1 1 0 0,0 0 0 0 0,0 0-1 0 0,0 0 1 0 0,0 1 0 0 0,0-1 0 0 0,0 1-1 0 0,0-1 1 0 0,0 1 0 0 0,0 0 0 0 0,0 0-1 0 0,0 0 1 0 0,0 1 0 0 0,-3 0-233 0 0,-5 1 461 0 0,1 1 1 0 0,-1 0-1 0 0,1 0 1 0 0,-1 1 0 0 0,1 0-1 0 0,0 1 1 0 0,1 1-1 0 0,-3 0-461 0 0,2 1 156 0 0,0-1 0 0 0,1 2 0 0 0,-1-1 0 0 0,2 1 0 0 0,-1 1 0 0 0,1-1 0 0 0,0 2 0 0 0,1-1 0 0 0,-1 2-156 0 0,5-7 46 0 0,1-1 0 0 0,0 0 1 0 0,1 1-1 0 0,-1-1 1 0 0,1 1-1 0 0,-1-1 0 0 0,1 1 1 0 0,0 0-1 0 0,0 0 0 0 0,1-1 1 0 0,-1 1-1 0 0,1 0 0 0 0,0 0 1 0 0,0 0-1 0 0,0 0 1 0 0,0 0-1 0 0,1 0 0 0 0,-1-1 1 0 0,1 1-1 0 0,0 0 0 0 0,0 0 1 0 0,1-1-1 0 0,-1 1 0 0 0,1-1 1 0 0,0 1-1 0 0,0-1 1 0 0,0 0-1 0 0,0 1 0 0 0,3 1-46 0 0,0 1 113 0 0,1 0 0 0 0,0-1-1 0 0,0 0 1 0 0,0-1 0 0 0,1 1 0 0 0,-1-1-1 0 0,1-1 1 0 0,0 1 0 0 0,1-1-1 0 0,-1 0 1 0 0,0-1 0 0 0,1 0 0 0 0,0 0-1 0 0,-1 0 1 0 0,1-1 0 0 0,4 0-113 0 0,14 1 283 0 0,-1-2 0 0 0,1 0 0 0 0,-1-2 0 0 0,13-2-283 0 0,-20 1 39 0 0,0 0 1 0 0,-1-1-1 0 0,1-1 0 0 0,-1 0 0 0 0,0-1 0 0 0,0-1 1 0 0,-1-1-1 0 0,0-1 0 0 0,0 0 0 0 0,0-1-39 0 0,-12 7-88 0 0,0 0 0 0 0,0 0 0 0 0,-1-1-1 0 0,1 1 1 0 0,-1-1 0 0 0,0 1 0 0 0,0-1-1 0 0,0 0 1 0 0,0-1 0 0 0,-1 1 0 0 0,1 0-1 0 0,-1-1 1 0 0,-1 1 0 0 0,1-1 0 0 0,0 0 0 0 0,-1 0-1 0 0,0 1 1 0 0,0-1 0 0 0,0-5 88 0 0,-1 4-138 0 0,-1 0-1 0 0,1 0 1 0 0,-1 0 0 0 0,0-1-1 0 0,0 1 1 0 0,-1 0 0 0 0,0 0 0 0 0,0 1-1 0 0,0-1 1 0 0,-1 0 0 0 0,0 1-1 0 0,0-1 1 0 0,0 1 0 0 0,-1 0 0 0 0,-3-3 138 0 0,-3-4-559 0 0,0 1 0 0 0,-1 0 0 0 0,0 1 0 0 0,-1 0 0 0 0,0 1 0 0 0,0 0 0 0 0,-7-2 559 0 0,12 7-106 0 0,0 0 0 0 0,-1 0 0 0 0,0 1 0 0 0,0 0 0 0 0,0 0 0 0 0,0 1 0 0 0,0 0 0 0 0,-1 1 0 0 0,1-1 0 0 0,0 2-1 0 0,-1-1 1 0 0,1 1 0 0 0,-1 1 0 0 0,0-1 106 0 0,4 1 21 0 0,0 1 1 0 0,0-1-1 0 0,1 1 0 0 0,-1 0 0 0 0,0 0 0 0 0,1 0 0 0 0,-1 0 0 0 0,1 1 0 0 0,0 0 0 0 0,0 0 0 0 0,-1 1-21 0 0,-11 9-204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29.7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180 272 3911 0 0,'0'-1'16'0'0,"1"-1"-1"0"0,0 1 0 0 0,-1-1 0 0 0,0 1 0 0 0,1 0 0 0 0,-1-1 0 0 0,0 1 0 0 0,0-1 0 0 0,1 1 0 0 0,-1-1 0 0 0,0 1 0 0 0,-1-1 0 0 0,1 1 0 0 0,0-1 1 0 0,0 1-1 0 0,-1-1 0 0 0,1 1 0 0 0,0-1 0 0 0,-1 1 0 0 0,0-1 0 0 0,1 1 0 0 0,-1 0 0 0 0,0-1 0 0 0,0 1 0 0 0,0 0 0 0 0,0-1-15 0 0,-3-5 16 0 0,3 5 84 0 0,0 1 0 0 0,0-1 0 0 0,-1 0 0 0 0,1 0 0 0 0,0 1 0 0 0,-1-1 0 0 0,1 1 0 0 0,-1-1 0 0 0,0 1 0 0 0,1 0 0 0 0,-1-1 0 0 0,0 1 0 0 0,0 0 0 0 0,0 0 0 0 0,1 0 0 0 0,-1 0 0 0 0,0 1 0 0 0,0-1 0 0 0,-1 1 0 0 0,1-1-100 0 0,-1 1 367 0 0,0 0 0 0 0,-1 0 0 0 0,1 0-1 0 0,0 0 1 0 0,-1 0 0 0 0,1 1 0 0 0,0 0 0 0 0,0-1-1 0 0,-1 1 1 0 0,1 0 0 0 0,0 1 0 0 0,-1-1-367 0 0,-4 4 713 0 0,0-1 0 0 0,1 1 0 0 0,-1 0 0 0 0,1 0 0 0 0,0 1 0 0 0,0 0 0 0 0,1 1 0 0 0,0-1 0 0 0,-2 3-713 0 0,6-7-19 0 0,0 1 0 0 0,0 1 0 0 0,0-1 0 0 0,0 0 0 0 0,0 0 0 0 0,0 1 0 0 0,1-1 0 0 0,0 1 0 0 0,0-1 0 0 0,0 1 1 0 0,0 0-1 0 0,0 0 0 0 0,1-1 0 0 0,-1 1 0 0 0,1 0 0 0 0,0 0 0 0 0,0-1 0 0 0,1 1 0 0 0,-1 0 0 0 0,1 0 0 0 0,0-1 0 0 0,0 2 19 0 0,1 0-76 0 0,1 0 0 0 0,-1 0-1 0 0,1 0 1 0 0,0 0 0 0 0,0-1-1 0 0,0 1 1 0 0,1-1 0 0 0,0 0-1 0 0,0 0 1 0 0,0 0 0 0 0,0 0 0 0 0,1-1-1 0 0,-1 1 1 0 0,1-1 0 0 0,1 0 76 0 0,12 7 48 0 0,0-2 1 0 0,0 0 0 0 0,1-1 0 0 0,0-1 0 0 0,0-1-1 0 0,0 0 1 0 0,1-2 0 0 0,0 0 0 0 0,-1-1-1 0 0,3-1-48 0 0,17 0 326 0 0,1-2 0 0 0,-1-2 0 0 0,0-1-1 0 0,26-7-325 0 0,-38 6 336 0 0,0-2 0 0 0,24-10-336 0 0,-40 13 119 0 0,0-1 1 0 0,0 0-1 0 0,0-1 1 0 0,-1-1-1 0 0,0 1 1 0 0,0-2-1 0 0,8-7-119 0 0,-13 10-7 0 0,0 0-1 0 0,-1-1 1 0 0,1 0 0 0 0,-1 0-1 0 0,0 0 1 0 0,-1-1-1 0 0,1 1 1 0 0,-2-1 0 0 0,1 0-1 0 0,0 0 1 0 0,-1 0-1 0 0,-1 0 1 0 0,1 0 0 0 0,-1-1-1 0 0,0 1 1 0 0,-1 0-1 0 0,0-1 1 0 0,0 1 0 0 0,0 0-1 0 0,-1-4 8 0 0,-1-1-139 0 0,0-1 0 0 0,-1 1 1 0 0,0 0-1 0 0,-1 0 0 0 0,0 0 0 0 0,-6-12 139 0 0,7 18-114 0 0,-1 0 0 0 0,1 0 0 0 0,-1 0-1 0 0,-1 0 1 0 0,1 1 0 0 0,-1-1 0 0 0,0 1 0 0 0,0 0 0 0 0,0 1 0 0 0,-1-1 0 0 0,0 1 0 0 0,0 0 0 0 0,0 0 0 0 0,0 1 114 0 0,-9-4-249 0 0,-1 1 1 0 0,0 0 0 0 0,0 2-1 0 0,-11-2 249 0 0,-68-10-708 0 0,81 15 632 0 0,-15-3-488 0 0,-1 3 0 0 0,0 0 564 0 0,-21 2-4800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18.51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26 294 0 0,'-25'-294'0'0,"31"369"0"0,-5-65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30.61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1 572 1839 0 0,'0'0'83'0'0,"1"-1"-6"0"0,8-5 323 0 0,0 1-1 0 0,0 1 0 0 0,0 0 0 0 0,0 0 0 0 0,0 0 0 0 0,6 0-399 0 0,62-14 5958 0 0,-47 12-5144 0 0,188-39 3834 0 0,61 2-4648 0 0,-103 21 361 0 0,145-14 105 0 0,126-9 193 0 0,-71 6 466 0 0,14 8 49 0 0,-123 10-711 0 0,23 10 28 0 0,-136 8-703 0 0,363-9-890 0 0,169-13-146 0 0,-295 9 1359 0 0,-97-8 495 0 0,-187 14-351 0 0,99-14-72 0 0,-139 13-321 0 0,-1-3 1 0 0,4-4 137 0 0,-30 5-720 0 0,-2-2-1 0 0,1-2 1 0 0,2-3 720 0 0,-40 20-624 0 0,-1 0-15 0 0,0 0 9 0 0,0 0 38 0 0,0 0 14 0 0,-14 10-762 0 0,-10 2 1053 0 0,13-6 89 0 0,-1 0-1 0 0,-9 7 199 0 0,18-11-68 0 0,-1 0-1 0 0,1 0 0 0 0,0 0 0 0 0,-1 0 1 0 0,0-1-1 0 0,1 0 0 0 0,-1 1 69 0 0,-11 2-407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32.13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226 291 7799 0 0,'-2'-3'54'0'0,"-1"1"1"0"0,1-1-1 0 0,-1 1 0 0 0,0-1 0 0 0,0 1 0 0 0,0 0 0 0 0,0 0 0 0 0,0 0 0 0 0,-1 1 0 0 0,1-1 0 0 0,0 1 1 0 0,-1 0-1 0 0,1 0 0 0 0,-4-1-54 0 0,2 2-31 0 0,0-1-1 0 0,0 1 1 0 0,1 0 0 0 0,-1 1-1 0 0,0-1 1 0 0,0 1 0 0 0,0 0 0 0 0,0 0-1 0 0,1 1 1 0 0,-1-1 0 0 0,1 1 31 0 0,-7 2-210 0 0,-3 1 294 0 0,0 0 0 0 0,1 1 0 0 0,-1 1 0 0 0,-9 6-84 0 0,21-10 141 0 0,-1-1 0 0 0,0 1 0 0 0,1 0 0 0 0,0-1 0 0 0,-1 1 0 0 0,1 0 0 0 0,0 0 0 0 0,1 1-1 0 0,-1-1 1 0 0,1 0 0 0 0,-1 1 0 0 0,1-1 0 0 0,0 1 0 0 0,0-1 0 0 0,0 1 0 0 0,1-1 0 0 0,-1 1 0 0 0,1 0-1 0 0,0-1 1 0 0,0 1 0 0 0,0-1 0 0 0,1 1 0 0 0,-1 0 0 0 0,1-1 0 0 0,0 1 0 0 0,0-1 0 0 0,0 1 0 0 0,0-1 0 0 0,0 1-1 0 0,1-1 1 0 0,1 3-141 0 0,2 0 64 0 0,0-1 0 0 0,0 1 0 0 0,0-1 0 0 0,1 0 0 0 0,-1 0-1 0 0,1-1 1 0 0,1 0 0 0 0,-1 0 0 0 0,0 0 0 0 0,1-1 0 0 0,1 1-64 0 0,2 0 21 0 0,1-1 1 0 0,-1 0 0 0 0,1 0 0 0 0,0-1 0 0 0,0 0 0 0 0,1-1-1 0 0,-1 0-21 0 0,22-1-112 0 0,0-2-1 0 0,1-1 0 0 0,-2-2 0 0 0,20-5 113 0 0,-10 1-36 0 0,1-2-1 0 0,14-7 37 0 0,-32 9 218 0 0,-1-1 0 0 0,0-1 1 0 0,-1-1-1 0 0,13-10-218 0 0,-26 15 128 0 0,0-1-1 0 0,-1 0 1 0 0,1 0 0 0 0,-2-1-1 0 0,1 0 1 0 0,-2 0-1 0 0,1-1 1 0 0,-1 0-1 0 0,-1 0 1 0 0,1-1 0 0 0,2-8-128 0 0,-6 14-43 0 0,-1-1 1 0 0,0 1 0 0 0,0-1 0 0 0,-1 0 0 0 0,1 1 0 0 0,-1-1-1 0 0,-1 0 1 0 0,1 0 0 0 0,-1 0 0 0 0,0 1 0 0 0,0-1 0 0 0,0 0 0 0 0,-1 0-1 0 0,0 0 1 0 0,0 1 0 0 0,-1-1 0 0 0,1 0 0 0 0,-1 1 0 0 0,-1-1-1 0 0,1 1 1 0 0,-1 0 0 0 0,0 0 0 0 0,0 0 0 0 0,0 0 0 0 0,-1 0 42 0 0,-5-4-230 0 0,1 0 1 0 0,-2 1-1 0 0,1 0 1 0 0,-1 0-1 0 0,0 1 1 0 0,-1 1-1 0 0,0 0 0 0 0,0 0 1 0 0,0 1-1 0 0,0 1 1 0 0,-1-1-1 0 0,-3 1 230 0 0,-10-3-381 0 0,1 2 0 0 0,-1 0-1 0 0,1 2 1 0 0,-1 1-1 0 0,-16 1 382 0 0,1 2-825 0 0,-19 4 825 0 0,5 2-447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32.82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266 103 1895 0 0,'-5'-8'166'0'0,"4"7"-129"0"0,0-1-1 0 0,0 1 1 0 0,0-1 0 0 0,-1 1 0 0 0,1-1-1 0 0,-1 1 1 0 0,1 0 0 0 0,-1 0 0 0 0,1 0-1 0 0,-1-1 1 0 0,0 2 0 0 0,1-1 0 0 0,-1 0-1 0 0,0 0 1 0 0,0 0 0 0 0,0 1 0 0 0,0-1-1 0 0,1 1 1 0 0,-1 0 0 0 0,0-1 0 0 0,0 1-1 0 0,0 0 1 0 0,0 0 0 0 0,-1 0-37 0 0,-3 1 346 0 0,1 0 1 0 0,-1 0-1 0 0,0 1 1 0 0,1 0-1 0 0,0 0 0 0 0,-3 1-346 0 0,7-3 76 0 0,-33 15 3310 0 0,-18 10-3386 0 0,39-18 574 0 0,1 1 0 0 0,0 0-1 0 0,0 1 1 0 0,1 0-1 0 0,-5 5-573 0 0,15-13 97 0 0,0 0 1 0 0,-1 1-1 0 0,1-1 0 0 0,0 0 0 0 0,0 1 0 0 0,0-1 1 0 0,0 1-1 0 0,0-1 0 0 0,0 1 0 0 0,1 0 0 0 0,-1-1 0 0 0,0 1 1 0 0,1 0-1 0 0,0-1 0 0 0,-1 1 0 0 0,1 0 0 0 0,0 0 0 0 0,0-1 1 0 0,-1 1-1 0 0,2 0 0 0 0,-1 0-97 0 0,0 1 86 0 0,1-1 1 0 0,0 0-1 0 0,-1 0 0 0 0,1 0 0 0 0,0 0 1 0 0,1 0-1 0 0,-1 0 0 0 0,0 0 0 0 0,0 0 1 0 0,1 0-1 0 0,-1 0 0 0 0,1 0 1 0 0,0-1-1 0 0,1 2-86 0 0,3 1 114 0 0,0 1-1 0 0,0-1 1 0 0,1 0 0 0 0,0 0-1 0 0,0-1 1 0 0,0 0 0 0 0,0-1 0 0 0,0 1-1 0 0,4 0-113 0 0,30 3-452 0 0,32 2 452 0 0,-50-6-164 0 0,12-1-379 0 0,0-1 0 0 0,-1-2-1 0 0,22-4 544 0 0,-22 3-180 0 0,3-1 54 0 0,1-2 0 0 0,25-7 126 0 0,-51 10 129 0 0,1-1 1 0 0,-1 0 0 0 0,0-1 0 0 0,0-1 0 0 0,0 1-1 0 0,-1-2 1 0 0,0 0 0 0 0,0 0 0 0 0,7-7-130 0 0,-16 13 26 0 0,0-2 1 0 0,0 1-1 0 0,1 0 1 0 0,-2 0-1 0 0,1-1 1 0 0,0 1-1 0 0,0-1 1 0 0,-1 1-1 0 0,1-1 1 0 0,-1 1 0 0 0,0-1-1 0 0,0 0 1 0 0,0 0-1 0 0,0 0 1 0 0,0 0-1 0 0,-1 0 1 0 0,0 0-1 0 0,1 0 1 0 0,-1 0-1 0 0,0 0 1 0 0,0 0-1 0 0,0 0 1 0 0,-1 0-27 0 0,0-1-47 0 0,0 0 0 0 0,0 1 0 0 0,-1-1 0 0 0,1 1 1 0 0,-1-1-1 0 0,0 1 0 0 0,0 0 0 0 0,0 0 0 0 0,0 0 0 0 0,-1 0 0 0 0,1 0 1 0 0,-1 0-1 0 0,0 1 0 0 0,1-1 0 0 0,-1 1 0 0 0,-1 0 0 0 0,1 0 0 0 0,-2-1 47 0 0,-15-9-352 0 0,-2 2 0 0 0,0 1 0 0 0,0 0 0 0 0,0 2 0 0 0,-1 0 0 0 0,-23-3 352 0 0,-3 3-820 0 0,0 1-1 0 0,-42 1 821 0 0,56 5-537 0 0,-1 2 1 0 0,0 1 536 0 0,4 1-3262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33.88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9 0 455 0 0,'0'0'663'0'0,"0"0"62"0"0,0 0 31 0 0,0 0 30 0 0,0 0 106 0 0,0 0 48 0 0,0 0 10 0 0,0 0-35 0 0,0 0-158 0 0,0 0-70 0 0,0 0-14 0 0,0 0 1 0 0,0 2 4 0 0,-3 6 60 0 0,1 1-1 0 0,1 0 0 0 0,-1-1 0 0 0,2 1 1 0 0,-1 0-1 0 0,1 5-737 0 0,5 56 2653 0 0,-1-25-2140 0 0,1 209-3022 0 0,-5-196 867 0 0,0-29 435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35.31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357 118 3943 0 0,'-6'-4'154'0'0,"-1"0"-1"0"0,1 1 1 0 0,-1 0-1 0 0,1 0 0 0 0,-1 1 1 0 0,0 0-1 0 0,0 0 1 0 0,0 0-1 0 0,-1 1 0 0 0,1 0 1 0 0,0 1-1 0 0,0-1 1 0 0,-1 1-1 0 0,1 1 1 0 0,0 0-1 0 0,0 0 0 0 0,0 0 1 0 0,-6 2-154 0 0,-2 0 390 0 0,1 1-1 0 0,0 0 1 0 0,0 1 0 0 0,1 1 0 0 0,-1 0 0 0 0,1 1 0 0 0,1 0 0 0 0,-1 1-1 0 0,1 1 1 0 0,0-1 0 0 0,1 2 0 0 0,0 0 0 0 0,1 0 0 0 0,0 1 0 0 0,-6 9-390 0 0,14-17 95 0 0,0 1 1 0 0,0-1 0 0 0,0 0 0 0 0,1 1-1 0 0,0-1 1 0 0,0 1 0 0 0,0 0-1 0 0,0-1 1 0 0,0 1 0 0 0,1 0 0 0 0,0-1-1 0 0,0 1 1 0 0,0 0 0 0 0,0 0-1 0 0,0-1 1 0 0,1 1 0 0 0,-1 0 0 0 0,1-1-1 0 0,0 1 1 0 0,0 0 0 0 0,1-1-1 0 0,-1 1 1 0 0,1-1 0 0 0,0 0 0 0 0,1 3-96 0 0,1 0 111 0 0,0 0 1 0 0,0 1 0 0 0,1-1 0 0 0,0-1 0 0 0,0 1-1 0 0,0-1 1 0 0,1 0 0 0 0,0 0 0 0 0,0 0 0 0 0,0-1-1 0 0,1 0 1 0 0,2 1-112 0 0,5 1-20 0 0,0-1 0 0 0,0-1-1 0 0,0 0 1 0 0,1-1 0 0 0,-1 0-1 0 0,1-1 1 0 0,0-1 0 0 0,-1-1-1 0 0,1 0 1 0 0,0 0 0 0 0,0-2-1 0 0,-1 0 1 0 0,9-2 20 0 0,7-3 101 0 0,-1-1 1 0 0,0-2 0 0 0,0 0-1 0 0,-1-2 1 0 0,0-1 0 0 0,2-3-102 0 0,-4 1 301 0 0,0-1 1 0 0,-1-1-1 0 0,-1-1 1 0 0,0-1 0 0 0,19-21-302 0 0,-39 36 13 0 0,0-1 0 0 0,0 1 1 0 0,-1-1-1 0 0,0 0 1 0 0,0 0-1 0 0,0 0 1 0 0,0-1-1 0 0,-1 1 1 0 0,0 0-1 0 0,0-1 0 0 0,0 0 1 0 0,-1 1-1 0 0,0-1 1 0 0,1-3-14 0 0,-2 5-38 0 0,0 0 0 0 0,0 0 0 0 0,0 0 0 0 0,-1 0 0 0 0,1 0 0 0 0,-1 0 0 0 0,0 0 0 0 0,0 0 0 0 0,-1 0 0 0 0,1 0 0 0 0,-1 1 0 0 0,1-1 0 0 0,-1 1 0 0 0,0-1 0 0 0,-1 1 0 0 0,1 0 0 0 0,-1-1 0 0 0,1 1 0 0 0,-1 0 0 0 0,0 1 0 0 0,-1-2 38 0 0,-4-2-120 0 0,0 1 1 0 0,-1 0-1 0 0,1 0 0 0 0,-1 1 1 0 0,0 0-1 0 0,0 0 0 0 0,-1 1 0 0 0,1 1 1 0 0,0-1-1 0 0,-1 2 0 0 0,0-1 0 0 0,1 1 1 0 0,-5 1 119 0 0,-20-1-284 0 0,0 2 0 0 0,0 1 0 0 0,-6 2 284 0 0,-2 1-201 0 0,0 1 0 0 0,0 2 0 0 0,1 2 0 0 0,-26 10 201 0 0,0 7-417 0 0,11 4-6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40.25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 6 2015 0 0,'0'0'84'0'0,"0"0"183"0"0,0 0 824 0 0,0 0 338 0 0,0 0 62 0 0,-2-5 661 0 0,2 5 4508 0 0,10 9-6508 0 0,-1 0 0 0 0,-1 1 0 0 0,0 1 0 0 0,0-1 1 0 0,-1 1-1 0 0,-1 1 0 0 0,6 10-152 0 0,4 15-535 0 0,-1 1-1 0 0,-2 0 1 0 0,-1 1-1 0 0,-3 0 1 0 0,0 1-1 0 0,-3 0 1 0 0,-1 8 535 0 0,-4-20-571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40.73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 59 24 0 0,'-2'-7'46'0'0,"1"-1"1"0"0,1 0 0 0 0,0 1 0 0 0,0-6-47 0 0,0-2 772 0 0,0 14 322 0 0,0 1 52 0 0,0 0-16 0 0,0 0-97 0 0,0 0-45 0 0,0 0-11 0 0,6 18 1710 0 0,2 20-637 0 0,-1 0 0 0 0,-2 1-2050 0 0,7 45 788 0 0,10 2-55 0 0,0-2-779 0 0,-14-26-4233 0 0,-6-35-600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41.27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165 54 8207 0 0,'-9'-9'183'0'0,"7"7"28"0"0,1 1 13 0 0,-3-2 85 0 0,3 3 331 0 0,1 0 140 0 0,-13 23 1399 0 0,13-19-2086 0 0,-1-1 0 0 0,1 1 0 0 0,0-1 0 0 0,0 1 1 0 0,0-1-1 0 0,1 1 0 0 0,-1-1 0 0 0,1 1 0 0 0,0-1 0 0 0,0 1 1 0 0,0-1-1 0 0,1 3-93 0 0,4 8 320 0 0,1-1 1 0 0,4 7-321 0 0,-4-8 83 0 0,-1-3-37 0 0,-1-1 1 0 0,1 0-1 0 0,1-1 0 0 0,-1 1 0 0 0,1-1 0 0 0,1 0 0 0 0,-1-1 0 0 0,1 0 1 0 0,0 0-1 0 0,1-1 0 0 0,-1 0 0 0 0,1 0 0 0 0,0-1 0 0 0,0 0 0 0 0,0-1 1 0 0,1 0-1 0 0,-1 0 0 0 0,1-1 0 0 0,0 0 0 0 0,0-1 0 0 0,0 0 0 0 0,0 0 1 0 0,0-1-1 0 0,0-1 0 0 0,-1 0 0 0 0,1 0 0 0 0,0 0 0 0 0,2-2-46 0 0,-1 0-294 0 0,0 0 0 0 0,0 0 0 0 0,0-1 0 0 0,0-1 0 0 0,-1 0 0 0 0,4-2 294 0 0,-12 6-42 0 0,-1 0 0 0 0,1 0 0 0 0,0 0 1 0 0,0-1-1 0 0,-1 1 0 0 0,1 0 0 0 0,-1-1 0 0 0,1 0 0 0 0,-1 1 0 0 0,0-1 1 0 0,0 0-1 0 0,1 1 0 0 0,-1-1 0 0 0,0 0 0 0 0,-1 0 0 0 0,1 0 1 0 0,0 0-1 0 0,0 0 0 0 0,-1 0 0 0 0,1 0 0 0 0,-1 0 0 0 0,0 0 0 0 0,0 0 1 0 0,0-1-1 0 0,0 1 0 0 0,0 0 0 0 0,0 0 0 0 0,0 0 0 0 0,-1 0 0 0 0,1 0 1 0 0,-1 0-1 0 0,1 0 0 0 0,-1 0 0 0 0,0 0 0 0 0,0 0 0 0 0,0 0 0 0 0,0 0 1 0 0,0 0 41 0 0,-3-4-41 0 0,-1-1 0 0 0,1 1 1 0 0,-1 1-1 0 0,0-1 1 0 0,-1 0-1 0 0,1 1 0 0 0,-1 0 1 0 0,0 1-1 0 0,-5-3 41 0 0,-12-8-94 0 0,-25-11 94 0 0,46 25-4 0 0,-22-11-25 0 0,-1 1 0 0 0,0 1 1 0 0,-1 1-1 0 0,0 1 0 0 0,0 2 1 0 0,0 0-1 0 0,-1 2 0 0 0,0 1 1 0 0,0 1-1 0 0,0 1 0 0 0,0 1 1 0 0,-21 4 28 0 0,19 0-4170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41.70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76 1231 0 0,'6'-14'72'0'0,"4"-11"1218"0"0,7-10 5516 0 0,-16 34-5392 0 0,-1 1-113 0 0,15 8 2355 0 0,-11-4-3291 0 0,0 0 0 0 0,-1 0 0 0 0,1 0 0 0 0,-1 1 0 0 0,1-1 0 0 0,-1 1 0 0 0,0 0 0 0 0,2 4-365 0 0,16 45 770 0 0,-13-30-528 0 0,23 61-716 0 0,4 27 474 0 0,-22-62-1284 0 0,-3 1-1 0 0,5 50 1285 0 0,-6 35-2453 0 0,-6-61 1198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0.19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3391 0 0,'0'0'76'0'0,"0"0"16"0"0,0 0 4 0 0,0 0 58 0 0,0 0 240 0 0,0 0 108 0 0,0 0 18 0 0,0 0-6 0 0,0 1-47 0 0,1 13 190 0 0,0 0 1 0 0,1-1-1 0 0,1 1 0 0 0,0-1 0 0 0,0 0 1 0 0,4 6-658 0 0,9 24 353 0 0,8 10-353 0 0,15 20-827 0 0,-13-26-599 0 0,-17-29-1585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19.08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 0 0,'2'25'0'0,"24"348"0"0,-19-270 0 0,-1-15 0 0,-5-77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0.7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 39 3943 0 0,'-2'-7'42'0'0,"1"4"24"0"0,0 0 0 0 0,1 0 0 0 0,-1-1-1 0 0,1 1 1 0 0,0 0 0 0 0,0-1 0 0 0,0 1-1 0 0,0-1-65 0 0,0 3 830 0 0,0 1 282 0 0,0 0 52 0 0,0 0-95 0 0,0 0-441 0 0,2 1-509 0 0,-1 0 0 0 0,1 1 0 0 0,-1-1 0 0 0,0 1 0 0 0,1-1 0 0 0,-1 1 0 0 0,0-1 0 0 0,0 1 0 0 0,0 0 0 0 0,0 0 0 0 0,0 0-119 0 0,1 1 147 0 0,12 25 246 0 0,0 0 0 0 0,-2 1 0 0 0,-1 1 0 0 0,-1 3-393 0 0,0-5 105 0 0,8 22-84 0 0,-3-10 49 0 0,3 17-70 0 0,-15-44-12 0 0,0 0 1 0 0,-1 0-1 0 0,0 0 1 0 0,-1 0-1 0 0,-1 0 1 0 0,0 9 11 0 0,-1-16-269 0 0,0 0 1 0 0,0 0-1 0 0,-1 0 1 0 0,1 0-1 0 0,-2 1 269 0 0,-4 12-4039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1.66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237 80 455 0 0,'-2'-3'201'0'0,"1"0"-1"0"0,0-1 0 0 0,-1 1 1 0 0,0 0-1 0 0,0 0 0 0 0,0 0 1 0 0,0 0-1 0 0,0 1 0 0 0,0-1 0 0 0,-1 1 1 0 0,0-1-1 0 0,1 1 0 0 0,-2-1-200 0 0,2 2 289 0 0,0 0 0 0 0,-1 0-1 0 0,1 0 1 0 0,-1 0-1 0 0,1 0 1 0 0,-1 0 0 0 0,1 1-1 0 0,-1 0 1 0 0,0-1 0 0 0,1 1-1 0 0,-1 0 1 0 0,1 0 0 0 0,-1 0-1 0 0,0 0 1 0 0,1 1-1 0 0,-1-1 1 0 0,-2 2-289 0 0,-7 1 595 0 0,0 1 0 0 0,0 0 0 0 0,0 1 0 0 0,1 0 0 0 0,0 1 0 0 0,-3 2-595 0 0,7-4 276 0 0,0 1 0 0 0,0 0 0 0 0,1 0 0 0 0,0 0 0 0 0,0 1 0 0 0,1 0 0 0 0,-1 0 0 0 0,1 0-1 0 0,0 1 1 0 0,0 2-276 0 0,3-7 35 0 0,1 0-1 0 0,0 0 0 0 0,0 1 0 0 0,0-1 1 0 0,0 0-1 0 0,1 1 0 0 0,-1-1 1 0 0,1 1-1 0 0,-1-1 0 0 0,1 1 0 0 0,0 0 1 0 0,0-1-1 0 0,0 1 0 0 0,0-1 1 0 0,0 1-1 0 0,1-1 0 0 0,-1 1 0 0 0,1-1-34 0 0,0 2 8 0 0,1-1 0 0 0,-1 0-1 0 0,1 0 1 0 0,0 0 0 0 0,0 0 0 0 0,0 0-1 0 0,0 0 1 0 0,0 0 0 0 0,0-1-1 0 0,1 1 1 0 0,2 2-8 0 0,3 1-78 0 0,1-1 1 0 0,-1 1-1 0 0,1-1 0 0 0,0-1 0 0 0,0 1 1 0 0,0-2-1 0 0,1 1 0 0 0,7 1 78 0 0,21 2-510 0 0,0-2 0 0 0,1-1 0 0 0,0-2 0 0 0,37-2 510 0 0,-32-2-681 0 0,37-5 681 0 0,-66 5-22 0 0,0-1 0 0 0,0-1 0 0 0,-1 0 0 0 0,1 0 0 0 0,-1-2-1 0 0,0 0 1 0 0,2-2 22 0 0,-13 7 24 0 0,0-1 0 0 0,0 0 0 0 0,-1 1 0 0 0,1-1 0 0 0,-1 0 0 0 0,0 0 0 0 0,1-1 0 0 0,-1 1 0 0 0,0 0 0 0 0,0-1 0 0 0,-1 1 0 0 0,1-1-1 0 0,0 0 1 0 0,0 0-24 0 0,-2 1 29 0 0,1 0 0 0 0,-1 0 0 0 0,1 0 0 0 0,-1-1 0 0 0,0 1 0 0 0,1 0 0 0 0,-1 0 0 0 0,0 0 0 0 0,-1 0 0 0 0,1 0 0 0 0,0 0 0 0 0,-1 0 0 0 0,1 0-1 0 0,-1 0 1 0 0,1 0 0 0 0,-1 0 0 0 0,0 0 0 0 0,0 0 0 0 0,0 0 0 0 0,0 0 0 0 0,-1-1-29 0 0,-4-5 118 0 0,-1 0 0 0 0,0 0 0 0 0,0 0 0 0 0,-1 1 0 0 0,0 0-1 0 0,0 0 1 0 0,-1 1 0 0 0,0 0 0 0 0,-6-3-118 0 0,-11-5 156 0 0,-1 1 0 0 0,-24-7-156 0 0,27 11-7 0 0,-2 1 0 0 0,-8-1 7 0 0,23 7-276 0 0,0 0-1 0 0,0 1 1 0 0,0 0-1 0 0,0 0 1 0 0,0 1-1 0 0,-9 2 277 0 0,6 1-4391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2.52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172 54 3223 0 0,'-1'-1'240'0'0,"-3"-2"101"0"0,0 1 0 0 0,0 0 0 0 0,0 0 0 0 0,0 0 0 0 0,0 0-1 0 0,0 1 1 0 0,0 0 0 0 0,-1 0 0 0 0,1 0 0 0 0,0 0 0 0 0,-1 1-1 0 0,1-1 1 0 0,0 1 0 0 0,-1 0 0 0 0,1 0 0 0 0,-1 1 0 0 0,1 0-1 0 0,0-1 1 0 0,-1 1 0 0 0,1 1-341 0 0,0-1 214 0 0,-1 0 0 0 0,1 0 1 0 0,1 1-1 0 0,-1 0 0 0 0,0 0 0 0 0,0 0 0 0 0,1 0 1 0 0,-1 0-1 0 0,1 1 0 0 0,-1 0 0 0 0,1-1 0 0 0,0 1 0 0 0,0 0 1 0 0,0 1-1 0 0,1-1 0 0 0,-1 0 0 0 0,1 1 0 0 0,0 0 1 0 0,0-1-1 0 0,0 1 0 0 0,0 1-214 0 0,-1 3 25 0 0,0 0 0 0 0,1 0 0 0 0,1 0 0 0 0,-1 1 0 0 0,1-1 0 0 0,0 0 0 0 0,1 6-25 0 0,0-11-64 0 0,1 0-1 0 0,-1 1 1 0 0,1-1-1 0 0,-1 0 1 0 0,1 0 0 0 0,0 0-1 0 0,0 0 1 0 0,1 0-1 0 0,-1-1 1 0 0,1 1 0 0 0,-1 0-1 0 0,1 0 1 0 0,0-1-1 0 0,0 1 1 0 0,0-1 0 0 0,0 0-1 0 0,0 0 1 0 0,1 1-1 0 0,-1-1 1 0 0,1-1 0 0 0,2 3 64 0 0,5 1-150 0 0,1 1 1 0 0,0-1-1 0 0,-1-1 1 0 0,2 0-1 0 0,-1-1 1 0 0,0 0-1 0 0,1-1 0 0 0,2 1 150 0 0,22 1-799 0 0,-1-2 0 0 0,4 0 799 0 0,-4-2-806 0 0,0-1-1 0 0,0-2 1 0 0,0-2 806 0 0,-18 3-197 0 0,-1-2 1 0 0,1 0 0 0 0,-1 0 0 0 0,0-2-1 0 0,0 0 1 0 0,-1-1 0 0 0,6-3 196 0 0,-18 7 134 0 0,1 1 1 0 0,0 0-1 0 0,-1-1 0 0 0,1 0 1 0 0,-1 0-1 0 0,0 0 1 0 0,0 0-1 0 0,0 0 1 0 0,-1-1-1 0 0,1 1 0 0 0,-1-1 1 0 0,0 0-1 0 0,0 0 1 0 0,0 0-1 0 0,0 0 0 0 0,-1 0 1 0 0,1 0-1 0 0,-1 0 1 0 0,0 0-1 0 0,-1-1 1 0 0,1 1-1 0 0,-1 0 0 0 0,1-4-134 0 0,-2 3 161 0 0,1 0 1 0 0,-1 0-1 0 0,0 0 0 0 0,0 0 0 0 0,0 0 0 0 0,0 0 0 0 0,-1 0 0 0 0,0 0 0 0 0,0 1 0 0 0,-1-1 0 0 0,1 1 0 0 0,-1-1 0 0 0,0 1 0 0 0,0 0 0 0 0,0 0 0 0 0,-1 0 0 0 0,1 1 1 0 0,-1-1-1 0 0,-4-2-161 0 0,1 1 53 0 0,0 0 1 0 0,-1 1 0 0 0,0 0 0 0 0,1 0-1 0 0,-1 1 1 0 0,-1 0 0 0 0,1 1 0 0 0,0-1-1 0 0,-1 1 1 0 0,1 1 0 0 0,-1 0-1 0 0,-1 0-53 0 0,-11 0-1141 0 0,-1 1 0 0 0,1 2 0 0 0,0 0 0 0 0,-9 2 1141 0 0,7 0-3982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3.47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3297 1 24 0 0,'0'0'511'0'0,"0"0"68"0"0,0 0 28 0 0,0 0-58 0 0,0 0-274 0 0,0 0-126 0 0,0 0-21 0 0,2 0 27 0 0,17 1 851 0 0,-17-1-651 0 0,-1 1-55 0 0,6 2-20 0 0,-5-2-7 0 0,-2-1 14 0 0,0 0 62 0 0,0 0 31 0 0,0 0 4 0 0,0 0-33 0 0,0 0-140 0 0,-1 2-62 0 0,0 0-110 0 0,-1 1-1 0 0,0-1 0 0 0,1 1 1 0 0,-1-1-1 0 0,0 0 1 0 0,0 0-1 0 0,-1 0 1 0 0,1 0-1 0 0,0 0 1 0 0,-1 0-1 0 0,1-1 1 0 0,-1 1-1 0 0,1-1 1 0 0,-1 0-1 0 0,0 0 0 0 0,0 0 1 0 0,1 0-1 0 0,-1 0 1 0 0,0 0-1 0 0,-1-1-38 0 0,-11 4 211 0 0,-1-2 0 0 0,1 0-1 0 0,-6 0-210 0 0,-87 1 2041 0 0,-71-9-2041 0 0,72 2 1907 0 0,-80 6-1907 0 0,-157 13-171 0 0,50-4 178 0 0,-311 11 625 0 0,228-10-570 0 0,293-6-458 0 0,-41 11 396 0 0,47-5-1190 0 0,-64 0 1190 0 0,7-3 651 0 0,-69 16-651 0 0,156-18-184 0 0,25-4 120 0 0,-2 1-78 0 0,0-2 0 0 0,0 0 1 0 0,-18-2 141 0 0,10-3-2102 0 0,32 3 2008 0 0,1 0 4 0 0,-18 10-1578 0 0,16-9-1136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4.83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50 83 143 0 0,'-6'-24'-108'0'0,"-1"-11"1830"0"0,5 13 3472 0 0,2 21-3946 0 0,0 1-80 0 0,0 0-334 0 0,0 0-142 0 0,0 0-27 0 0,0 0-68 0 0,0 0-253 0 0,0 0-109 0 0,0 6 205 0 0,-4 72 1216 0 0,-2-1 1 0 0,-4 0-1657 0 0,0-2 411 0 0,7-40-1432 0 0,1 0 0 0 0,2 0 0 0 0,2 4 1021 0 0,0-15-5084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5.47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138 60 4143 0 0,'-2'-11'42'0'0,"1"10"176"0"0,1 0 0 0 0,0 1 0 0 0,0-1 1 0 0,0 0-1 0 0,-1 0 0 0 0,1 1 0 0 0,-1-1 0 0 0,1 0 0 0 0,0 1 0 0 0,-1-1 0 0 0,1 0 0 0 0,-1 1 0 0 0,1-1 0 0 0,-1 1 0 0 0,0-1 0 0 0,1 0 1 0 0,-1 1-1 0 0,1 0 0 0 0,-1-1-218 0 0,-3 0 371 0 0,1 1 0 0 0,0 0 1 0 0,0 0-1 0 0,0 0 0 0 0,-1 0 1 0 0,1 0-1 0 0,0 1 0 0 0,0 0 1 0 0,0-1-1 0 0,0 1 0 0 0,0 0 1 0 0,0 0-1 0 0,0 1 0 0 0,-1-1-371 0 0,-1 2 223 0 0,0 0-1 0 0,1 0 1 0 0,-1 1-1 0 0,0-1 0 0 0,1 1 1 0 0,0 0-1 0 0,0 0 1 0 0,-1 1-223 0 0,1 0 71 0 0,0 0 0 0 0,0 0-1 0 0,1 1 1 0 0,0-1 0 0 0,0 1 0 0 0,0-1 0 0 0,0 1 0 0 0,1 0 0 0 0,0 0 0 0 0,0 0-1 0 0,1 0 1 0 0,0 1 0 0 0,0-1 0 0 0,0 0 0 0 0,1 3-71 0 0,0-5 6 0 0,0-1 0 0 0,1 0 1 0 0,-1 0-1 0 0,1 0 0 0 0,0 0 1 0 0,0 0-1 0 0,0 0 0 0 0,1 0 0 0 0,-1 0 1 0 0,1 0-1 0 0,0 0 0 0 0,-1-1 1 0 0,1 1-1 0 0,0-1 0 0 0,1 1 0 0 0,-1-1 1 0 0,0 0-1 0 0,1 0 0 0 0,-1 0 0 0 0,1 0 1 0 0,0 0-1 0 0,-1 0 0 0 0,1-1 1 0 0,0 0-1 0 0,0 1 0 0 0,0-1 0 0 0,0 0 1 0 0,3 0-7 0 0,10 3 212 0 0,0-1 1 0 0,0-1 0 0 0,0 0 0 0 0,0-1-1 0 0,5-1-212 0 0,-13 0 110 0 0,30 0-224 0 0,-1-1-1 0 0,0-2 1 0 0,0-1 0 0 0,0-2-1 0 0,-1-2 1 0 0,0-1-1 0 0,0-2 1 0 0,-1-1 0 0 0,-1-2-1 0 0,10-7 115 0 0,-37 18-49 0 0,0-1-1 0 0,-1 0 0 0 0,0-1 1 0 0,0 1-1 0 0,0-1 1 0 0,0-1-1 0 0,-1 1 0 0 0,0-1 1 0 0,0 0-1 0 0,2-3 50 0 0,-6 7-51 0 0,0 0-1 0 0,0 0 1 0 0,0 0 0 0 0,0 0-1 0 0,0 0 1 0 0,0 0 0 0 0,-1-1-1 0 0,1 1 1 0 0,-1 0 0 0 0,0 0-1 0 0,1-1 1 0 0,-1 1 0 0 0,0 0-1 0 0,0-1 1 0 0,-1-1 51 0 0,1 2-75 0 0,-1 0-1 0 0,0-1 1 0 0,0 1-1 0 0,0 0 1 0 0,0 0-1 0 0,0 0 1 0 0,-1 0-1 0 0,1 0 1 0 0,0 0-1 0 0,-1 1 1 0 0,0-1-1 0 0,1 0 1 0 0,-1 1-1 0 0,0-1 0 0 0,0 1 1 0 0,0 0-1 0 0,0-1 1 0 0,-1 1 75 0 0,-5-3-287 0 0,1 0 0 0 0,-2 0 1 0 0,1 1-1 0 0,0 1 0 0 0,-1-1 0 0 0,1 1 1 0 0,-1 1-1 0 0,-2-1 287 0 0,-21-1-1714 0 0,-21 1 1714 0 0,26 2-535 0 0,-63-3-990 0 0,44 3 810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6.35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144 150 2303 0 0,'-14'1'45'0'0,"1"1"0"0"0,-1 1 0 0 0,1 0 0 0 0,0 0 0 0 0,-11 5-45 0 0,-11 8 3303 0 0,34-15-3005 0 0,0 0 0 0 0,-1 0 0 0 0,1 0 0 0 0,0 0 0 0 0,0 0 0 0 0,0 0 0 0 0,0 1 0 0 0,0-1 0 0 0,0 0 0 0 0,0 1 0 0 0,0-1 0 0 0,0 0 0 0 0,0 1 0 0 0,1-1 0 0 0,-1 1-1 0 0,1-1 1 0 0,-1 1 0 0 0,1 0 0 0 0,0-1 0 0 0,-1 1 0 0 0,1-1 0 0 0,0 1 0 0 0,0 0 0 0 0,0 1-298 0 0,1 0 92 0 0,0 0-1 0 0,0 0 1 0 0,0 0 0 0 0,1 0-1 0 0,-1 0 1 0 0,1 0 0 0 0,-1 0-1 0 0,1 0 1 0 0,0-1 0 0 0,0 1-1 0 0,0-1 1 0 0,0 1 0 0 0,1-1-1 0 0,-1 0 1 0 0,1 0 0 0 0,0 1-92 0 0,2 0 59 0 0,1 0 1 0 0,-1 0 0 0 0,1-1 0 0 0,-1 1 0 0 0,1-1 0 0 0,0 0-1 0 0,-1-1 1 0 0,6 1-60 0 0,7 0-91 0 0,0 0 0 0 0,1-1 0 0 0,-1-1-1 0 0,0-1 1 0 0,13-3 91 0 0,-13 2-119 0 0,0-2 0 0 0,0 0 0 0 0,0-1 0 0 0,0-1 0 0 0,5-3 119 0 0,-13 5 46 0 0,0-1 1 0 0,0 0 0 0 0,-1 0-1 0 0,0-1 1 0 0,0-1-1 0 0,0 0 1 0 0,-1 0 0 0 0,0 0-1 0 0,6-8-46 0 0,-10 9 28 0 0,0 0-1 0 0,0-1 1 0 0,0 0-1 0 0,-1 0 1 0 0,0 0-1 0 0,0 0 1 0 0,-1 0-1 0 0,0-1 0 0 0,0 1 1 0 0,0-1-1 0 0,-1 1 1 0 0,-1-1-1 0 0,1 0 1 0 0,-1 1-1 0 0,0-1 1 0 0,-1 0-1 0 0,0 1 1 0 0,0-1-1 0 0,-1 0 1 0 0,0-1-28 0 0,1 7-51 0 0,0 0 0 0 0,1 1 0 0 0,-1-1 0 0 0,0 0 1 0 0,0 0-1 0 0,0 0 0 0 0,-1 1 0 0 0,1-1 0 0 0,0 0 1 0 0,-1 1-1 0 0,1-1 0 0 0,-1 1 0 0 0,1 0 0 0 0,-1-1 1 0 0,0 1-1 0 0,0 0 0 0 0,1 0 0 0 0,-1 0 0 0 0,0 0 1 0 0,-1 0 50 0 0,-14-4-630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9:56.83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122 189 5903 0 0,'-7'-2'68'0'0,"1"1"0"0"0,-1 1-1 0 0,0-1 1 0 0,0 1-1 0 0,0 0 1 0 0,0 0-1 0 0,1 1 1 0 0,-1 0-1 0 0,-3 1-67 0 0,8-2 34 0 0,1 1 0 0 0,-1-1 0 0 0,0 1 0 0 0,1-1 0 0 0,-1 1 0 0 0,1-1 0 0 0,-1 1 0 0 0,1 0 0 0 0,0 0 0 0 0,-1 0 0 0 0,1 0 0 0 0,0 0 0 0 0,-1 0 0 0 0,1 0 0 0 0,0 0 0 0 0,0 1 0 0 0,0-1 0 0 0,0 0 0 0 0,0 1 0 0 0,0 0-34 0 0,-2 3 480 0 0,0-2-211 0 0,1 0-1 0 0,0 0 1 0 0,0 0-1 0 0,1 0 1 0 0,-1 1 0 0 0,1-1-1 0 0,-1 1 1 0 0,1-1-1 0 0,0 1 1 0 0,0-1-1 0 0,1 1 1 0 0,-1-1-1 0 0,1 1 1 0 0,-1 0-1 0 0,1 0 1 0 0,0-1-1 0 0,1 1 1 0 0,-1 0-1 0 0,1-1 1 0 0,-1 1-1 0 0,1-1 1 0 0,0 1-1 0 0,1-1 1 0 0,-1 1-1 0 0,0-1 1 0 0,1 0-1 0 0,0 1 1 0 0,2 1-269 0 0,-1 0 56 0 0,2 0 0 0 0,-1 0-1 0 0,0-1 1 0 0,1 0 0 0 0,0 0 0 0 0,0 0 0 0 0,0-1-1 0 0,0 1 1 0 0,1-1 0 0 0,-1 0 0 0 0,1-1 0 0 0,0 0 0 0 0,0 0-1 0 0,0 0 1 0 0,0 0 0 0 0,0-1 0 0 0,0 0 0 0 0,0 0-1 0 0,1-1 1 0 0,1 0-56 0 0,7 1-43 0 0,0-1 0 0 0,0-1 0 0 0,0-1-1 0 0,0 0 1 0 0,0-1 0 0 0,-1-1 0 0 0,1 0 0 0 0,-1-1 43 0 0,16-6-49 0 0,-2-1 0 0 0,1-1 0 0 0,-1-2 49 0 0,-14 7 164 0 0,-1-1 1 0 0,0 0 0 0 0,0-1-1 0 0,-1 0 1 0 0,0-1 0 0 0,8-11-165 0 0,-17 19 39 0 0,0 0 0 0 0,-1-1 0 0 0,0 1-1 0 0,0-1 1 0 0,0 1 0 0 0,0-1 0 0 0,0 0 0 0 0,-1 0 0 0 0,1 0 0 0 0,-1 0 0 0 0,0 0 0 0 0,-1 0 0 0 0,1 0-1 0 0,-1 0 1 0 0,1 0 0 0 0,-1 0 0 0 0,0 0 0 0 0,-1-1 0 0 0,1 1 0 0 0,-1 0 0 0 0,0 0 0 0 0,0 0-1 0 0,0 0 1 0 0,0 0 0 0 0,-1 0 0 0 0,1 1 0 0 0,-1-1 0 0 0,0 0 0 0 0,0 1 0 0 0,-1-1-39 0 0,-2-4-10 0 0,-1 0 0 0 0,0 1 0 0 0,-1 0 0 0 0,0 0 0 0 0,0 0 0 0 0,0 1 0 0 0,-1 0 1 0 0,0 0-1 0 0,0 1 0 0 0,-1 0 0 0 0,1 0 0 0 0,-5 0 10 0 0,1 0-3 0 0,-1 1 0 0 0,0 0 1 0 0,-1 2-1 0 0,1-1 0 0 0,0 1 1 0 0,-1 1-1 0 0,1 1 0 0 0,-9 0 3 0 0,-14 2-108 0 0,-1 2 1 0 0,-19 5 107 0 0,37-6-677 0 0,1 2 0 0 0,-1 0 0 0 0,-17 8 677 0 0,11-1-5639 0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44.60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64 411 4895 0 0,'-40'-1'368'0'0,"28"3"-254"0"0,3 2-78 0 0,9-3-31 0 0,0-1 1 0 0,-1 1 0 0 0,1 0-1 0 0,0-1 1 0 0,0 1 0 0 0,-1-1 0 0 0,1 1-1 0 0,0 0 1 0 0,0 0 0 0 0,0-1-1 0 0,0 1 1 0 0,0 0 0 0 0,0-1-1 0 0,0 1 1 0 0,0 0 0 0 0,0-1-1 0 0,0 1 1 0 0,0 0 0 0 0,1-1-1 0 0,-1 1 1 0 0,0 0-6 0 0,0-1 11 0 0,1 3-59 0 0,0-1 0 0 0,0 1 0 0 0,0-1-1 0 0,0 0 1 0 0,0 1 0 0 0,0-1 0 0 0,0 0-1 0 0,1 0 1 0 0,-1 0 0 0 0,1 0 0 0 0,0 0-1 0 0,0 0 1 0 0,-1 0 0 0 0,1-1 0 0 0,0 1-1 0 0,0-1 1 0 0,1 1 0 0 0,-1-1 0 0 0,0 0-1 0 0,2 1 49 0 0,6 3-626 0 0,1-1 0 0 0,1 0 1 0 0,9 2 625 0 0,-7-2-24 0 0,84 30 783 0 0,-35-11 1527 0 0,5-2-2286 0 0,96 18 1890 0 0,0-7-1 0 0,2-7 1 0 0,23-6-1890 0 0,511 13 2680 0 0,-166-30-2456 0 0,50-25-224 0 0,-408 6-480 0 0,0-7 0 0 0,88-27 480 0 0,-184 30-58 0 0,48-21 58 0 0,76-35 375 0 0,-111 40-110 0 0,9-8 517 0 0,-2-5 1 0 0,50-35-783 0 0,5-3 576 0 0,-115 68-649 0 0,1 1 1 0 0,1 1-1 0 0,0 3 1 0 0,2 1-1 0 0,-1 3 1 0 0,2 1-1 0 0,-1 2 1 0 0,33 0 72 0 0,-66 7-268 0 0,-6 1 19 0 0,0 0 1 0 0,0-1 0 0 0,-1 1-1 0 0,1-1 1 0 0,0 0 0 0 0,0-1-1 0 0,3 0 249 0 0,-7 1-328 0 0,-1 0 252 0 0,0 0-1 0 0,0-1 0 0 0,0 1 1 0 0,0 0-1 0 0,0 0 0 0 0,-1 0 0 0 0,1 0 1 0 0,0 0-1 0 0,-1 0 0 0 0,1 0 1 0 0,-1 0-1 0 0,1 0 0 0 0,-1 0 1 0 0,0 0-1 0 0,1 0 0 0 0,-1 0 0 0 0,0 0 1 0 0,0 0-1 0 0,1 0 0 0 0,-1 1 1 0 0,0-1-1 0 0,0 0 0 0 0,0 0 77 0 0,-10-5-4108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45.42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75 360 24 0 0,'0'-7'13'0'0,"-1"0"0"0"0,1 0 0 0 0,0 0 0 0 0,1 0 0 0 0,0 0 0 0 0,0 1 0 0 0,0-1 0 0 0,1 0 0 0 0,0 0 0 0 0,0 1 0 0 0,1-1 0 0 0,3-5-13 0 0,4-5 282 0 0,1 0 0 0 0,1 1-1 0 0,11-13-281 0 0,-17 22 41 0 0,35-46-355 0 0,-17 20 1014 0 0,6-4-700 0 0,-22 28 417 0 0,1 1 0 0 0,-1-1 0 0 0,2 1 0 0 0,-1 1 0 0 0,11-7-417 0 0,-18 13 358 0 0,-2 1 24 0 0,0 0 88 0 0,0 0 40 0 0,0 0 8 0 0,0 0 49 0 0,0 0 197 0 0,0 0 89 0 0,0 0 13 0 0,0 0-25 0 0,-1 12 539 0 0,-1-3-994 0 0,-1 0-1 0 0,1 0 1 0 0,-2 0 0 0 0,1 0 0 0 0,-1-1-1 0 0,-1 0 1 0 0,0 2-386 0 0,-8 14 640 0 0,-53 108 661 0 0,16-32-565 0 0,-6 2-736 0 0,14-28 256 0 0,33-58-218 0 0,-7 12 403 0 0,2 1 0 0 0,-2 7-441 0 0,15-35-6 0 0,0 0 0 0 0,1 1 0 0 0,-1-1 0 0 0,1 0 0 0 0,0 0 1 0 0,-1 1-1 0 0,1-1 0 0 0,0 0 0 0 0,0 0 0 0 0,-1 1 0 0 0,1-1 0 0 0,0 0 0 0 0,1 1 0 0 0,-1-1 0 0 0,0 0 0 0 0,0 1 0 0 0,0-1 0 0 0,1 0 0 0 0,-1 0 0 0 0,1 1 0 0 0,-1-1 0 0 0,1 0 0 0 0,-1 0 0 0 0,1 0 0 0 0,0 0 0 0 0,-1 0 0 0 0,1 0 0 0 0,0 0 1 0 0,0 0-1 0 0,0 0 0 0 0,0 0 0 0 0,0 0 0 0 0,0 0 0 0 0,0-1 0 0 0,0 1 0 0 0,0 0 0 0 0,0-1 0 0 0,0 1 0 0 0,1-1 0 0 0,-1 1 0 0 0,0-1 0 0 0,0 1 0 0 0,1-1 0 0 0,-1 0 0 0 0,0 0 0 0 0,1 0 6 0 0,6 2-102 0 0,1-2-1 0 0,-1 1 0 0 0,0-1 0 0 0,1-1 0 0 0,-1 1 1 0 0,3-2 102 0 0,87-14-503 0 0,-37 5 48 0 0,56-2 455 0 0,-33 8 234 0 0,1 0 1500 0 0,49 3-1734 0 0,-58 12-1088 0 0,-74-9 703 0 0,-2-1-7 0 0,0 0-7 0 0,0 0-1 0 0,0 0 4 0 0,0 0 18 0 0,0 0 8 0 0,0 0 2 0 0,6-10-992 0 0,-6 7 1054 0 0,0 0 0 0 0,-1-1 0 0 0,0 1 0 0 0,0 0 0 0 0,0 0 0 0 0,0-1 0 0 0,0 1 0 0 0,-1 0 0 0 0,1 0 0 0 0,-1 0 306 0 0,1 0-356 0 0,0 2-460 0 0,-6-13-1765 0 0,5 4 506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21.20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11 65 0 0,'-11'-65'0'0,"12"66"0"0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45.76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201 8 1895 0 0,'0'0'79'0'0,"2"-1"8"0"0,4-2 23 0 0,-5 2 365 0 0,6 0 1616 0 0,-7 1-1977 0 0,0 0 1 0 0,1 0-1 0 0,-1-1 0 0 0,0 1 0 0 0,1 0 1 0 0,-1 0-1 0 0,1 0 0 0 0,-1 0 0 0 0,0 0 0 0 0,1 0 1 0 0,-1 0-1 0 0,1 0 0 0 0,-1 0 0 0 0,0 0 1 0 0,1 0-1 0 0,-1 0 0 0 0,1 0 0 0 0,-1 0 1 0 0,0 0-1 0 0,1 1 0 0 0,-1-1 0 0 0,0 0 0 0 0,1 0 1 0 0,-1 0-1 0 0,0 1 0 0 0,1-1 0 0 0,-1 0 1 0 0,0 0-1 0 0,1 1 0 0 0,-1-1 0 0 0,0 0 1 0 0,0 0-1 0 0,1 1 0 0 0,-1-1 0 0 0,0 0 0 0 0,0 1 1 0 0,0-1-1 0 0,1 0 0 0 0,-1 1 0 0 0,0-1 1 0 0,0 1-1 0 0,0-1 0 0 0,0 0 0 0 0,0 1 1 0 0,0-1-1 0 0,0 1 0 0 0,0-1-114 0 0,2 8 455 0 0,0 0 0 0 0,-1-1-1 0 0,0 1 1 0 0,-1 0 0 0 0,1 0 0 0 0,-2 0 0 0 0,1 0 0 0 0,-1 0-1 0 0,-1 3-454 0 0,-4 21 1979 0 0,-7 21-1979 0 0,-13 27 930 0 0,-3-1-1 0 0,-30 54-929 0 0,-10 27 674 0 0,40-76-6238 0 0,28-81-88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47.34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1 616 4143 0 0,'0'0'191'0'0,"0"2"-11"0"0,0 4 241 0 0,1-1 1 0 0,0 0-1 0 0,0 0 1 0 0,0 0-1 0 0,1 0 0 0 0,0-1 1 0 0,0 1-1 0 0,0 0 1 0 0,0-1-1 0 0,1 1 0 0 0,-1-1 1 0 0,1 0-1 0 0,0 1 1 0 0,1-1-1 0 0,-1-1 0 0 0,1 1 1 0 0,0-1-1 0 0,3 3-421 0 0,11 9 720 0 0,1-2-1 0 0,1 0 1 0 0,14 6-720 0 0,-17-9 284 0 0,30 15-47 0 0,1-1 0 0 0,2-3-1 0 0,0-2 1 0 0,28 5-237 0 0,17 1 27 0 0,1-5 0 0 0,6-3-27 0 0,-1-5 71 0 0,1-4 0 0 0,98-6-71 0 0,205-31 650 0 0,-180-4 256 0 0,144-42-906 0 0,-256 46 445 0 0,30-15-445 0 0,108-47 289 0 0,-154 53-83 0 0,-2-4-1 0 0,-1-4 0 0 0,66-46-205 0 0,-103 55 102 0 0,205-139-68 0 0,-216 140-308 0 0,-1-1 0 0 0,-1-3 0 0 0,-3-1 0 0 0,12-17 274 0 0,-34 32-761 0 0,-18 24 306 0 0,-1 2-270 0 0,0 0-118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47.75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167 57 17647 0 0,'-2'-10'137'0'0,"0"3"190"0"0,1-1 0 0 0,-1 1 0 0 0,-1 0 0 0 0,1-1 0 0 0,-3-2-327 0 0,4 10 11 0 0,1 0-1 0 0,-1 0 1 0 0,0 1-1 0 0,1-1 1 0 0,-1 0-1 0 0,0 0 1 0 0,1 0-1 0 0,-1 1 1 0 0,1-1-1 0 0,-1 0 1 0 0,0 1-1 0 0,1-1 1 0 0,-1 1-1 0 0,1-1 1 0 0,-1 1-1 0 0,1-1 1 0 0,-1 1-11 0 0,-2 2 20 0 0,1 1 0 0 0,-1-1-1 0 0,1 1 1 0 0,0-1 0 0 0,0 1 0 0 0,0 0 0 0 0,1 0 0 0 0,-1 0 0 0 0,1 0-1 0 0,0 0 1 0 0,0 0-20 0 0,-7 50-125 0 0,5-36-220 0 0,-3 48-1938 0 0,2 0 1 0 0,4 10 2282 0 0,-5 77-2707 0 0,-4-71 1451 0 0,-3-1 1 0 0,-4-1-1 0 0,-26 76 1256 0 0,31-120-3052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2.95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63 102 831 0 0,'-46'-77'72'0'0,"31"54"1624"0"0,14 22-1013 0 0,1 1 313 0 0,0 0 136 0 0,0 0 27 0 0,0 0 14 0 0,0 0 30 0 0,0 0 11 0 0,0 0 2 0 0,0 0-128 0 0,3 18 63 0 0,50 319-311 0 0,-45-286-3436 0 0,8 31 2596 0 0,-10-57-667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3.30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3967 0 0,'0'0'91'0'0,"0"0"12"0"0,0 0 7 0 0,2 1-16 0 0,3 3-91 0 0,0-1 0 0 0,0 1 0 0 0,-1 0 0 0 0,1 1 0 0 0,-1-1 1 0 0,0 1-1 0 0,0 1-3 0 0,1 0 549 0 0,-1 1 1 0 0,-1 0 0 0 0,1 0-1 0 0,-1 0 1 0 0,0 0-1 0 0,-1 0 1 0 0,0 1 0 0 0,1 4-550 0 0,0 3 865 0 0,-1 1-1 0 0,-1 0 1 0 0,-1 0 0 0 0,0 0 0 0 0,-1 0 0 0 0,0 0 0 0 0,-2 0-865 0 0,-3 25-855 0 0,2-1 1 0 0,1 19 854 0 0,3-42-4810 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4.26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277 140 455 0 0,'-13'-6'285'0'0,"0"0"-1"0"0,-10-2-284 0 0,14 5 959 0 0,0 1 0 0 0,-1 0 0 0 0,1 0 0 0 0,-1 1 0 0 0,1 0 0 0 0,-1 1 1 0 0,1 0-1 0 0,-1 1 0 0 0,1 0 0 0 0,-1 0 0 0 0,-3 2-959 0 0,6-2 304 0 0,0 1 0 0 0,0 0 1 0 0,0 1-1 0 0,1 0 0 0 0,-1 0 0 0 0,1 0 0 0 0,-1 1 0 0 0,1-1 1 0 0,0 2-1 0 0,1-1 0 0 0,-1 1 0 0 0,-1 1-304 0 0,4-3 15 0 0,1 0-1 0 0,-1 0 1 0 0,1 0-1 0 0,0 1 1 0 0,0-1 0 0 0,0 0-1 0 0,0 1 1 0 0,0 0-1 0 0,1-1 1 0 0,0 1-1 0 0,0 0 1 0 0,0 0 0 0 0,0-1-1 0 0,0 1 1 0 0,1 0-1 0 0,0 0 1 0 0,0 0-1 0 0,0 0 1 0 0,0 0 0 0 0,0 0-1 0 0,1 0 1 0 0,0-1-1 0 0,0 3-14 0 0,0-2-42 0 0,1 0 0 0 0,-1 1-1 0 0,1-1 1 0 0,0 0 0 0 0,0 0 0 0 0,0 0-1 0 0,1 0 1 0 0,-1-1 0 0 0,1 1-1 0 0,0-1 1 0 0,0 0 0 0 0,0 1 0 0 0,3 1 42 0 0,-1-1-17 0 0,1-1 1 0 0,-1 1-1 0 0,1-1 1 0 0,0 0 0 0 0,0 0-1 0 0,0-1 1 0 0,1 0 0 0 0,4 2 16 0 0,9-1 77 0 0,-1 1 0 0 0,1-2 0 0 0,0-1 0 0 0,0-1 1 0 0,14-1-78 0 0,-10 0 91 0 0,0-2 0 0 0,0 0 1 0 0,0-1-1 0 0,0-2 0 0 0,-1-1 1 0 0,6-2-92 0 0,-17 4 82 0 0,0 0 1 0 0,-1 0-1 0 0,1-1 1 0 0,-2 0-1 0 0,1-1 1 0 0,-1 0-1 0 0,0-1 1 0 0,0 0 0 0 0,-1-1-1 0 0,0 0 1 0 0,0 0-1 0 0,6-10-82 0 0,-13 15 14 0 0,1 1 0 0 0,-1-1-1 0 0,0 1 1 0 0,0-1 0 0 0,-1 0-1 0 0,1 1 1 0 0,-1-1 0 0 0,0 0-1 0 0,0 0 1 0 0,0 0 0 0 0,0 0-1 0 0,-1 0 1 0 0,0 0 0 0 0,1 0-1 0 0,-2-1 1 0 0,1 1 0 0 0,0 0-1 0 0,-1 0 1 0 0,0 0 0 0 0,0 0-1 0 0,0 0 1 0 0,0 0 0 0 0,0 1-1 0 0,-1-1 1 0 0,0 0 0 0 0,0 1-1 0 0,0-1 1 0 0,0 1 0 0 0,-1-1-1 0 0,1 1 1 0 0,-1 0 0 0 0,0 0-1 0 0,0 0 1 0 0,0 1 0 0 0,0-1-1 0 0,-1 0-13 0 0,-7-4-213 0 0,0 0 1 0 0,-1 1-1 0 0,0 0 0 0 0,0 1 0 0 0,0 1 1 0 0,0-1-1 0 0,-1 2 0 0 0,-9-2 213 0 0,-22-2-1996 0 0,-40-1 1996 0 0,77 7-103 0 0,-43-2-685 0 0,-14 1-39 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4.86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118 237 3855 0 0,'-9'-8'86'0'0,"-1"0"0"0"0,1 1 0 0 0,-9-3-86 0 0,-20-15 1466 0 0,32 21-734 0 0,4 3 50 0 0,2 1 190 0 0,-7-2 747 0 0,4 3 2135 0 0,1 0-3783 0 0,1 1 0 0 0,-1 0 0 0 0,1 0-1 0 0,0 0 1 0 0,-1 0 0 0 0,1 0 0 0 0,0 0 0 0 0,0 0 0 0 0,1 0-1 0 0,-1 0 1 0 0,0 1 0 0 0,1-1 0 0 0,-1 0 0 0 0,1 1 0 0 0,0-1 0 0 0,-1 0-1 0 0,1 1-70 0 0,1 2 23 0 0,-1 1 1 0 0,1-1-1 0 0,0 0 0 0 0,0 0 0 0 0,0 0 0 0 0,1 0 0 0 0,0 0 0 0 0,0 0-23 0 0,4 9-172 0 0,1-1-1 0 0,1 0 1 0 0,0 0 0 0 0,1-1 0 0 0,3 3 172 0 0,-5-6-100 0 0,2 0 0 0 0,-1-1 0 0 0,1 0 0 0 0,1 0 0 0 0,-1-1 1 0 0,1-1-1 0 0,0 1 0 0 0,1-2 0 0 0,0 1 0 0 0,-1-2 0 0 0,2 1 0 0 0,-1-1 0 0 0,0-1 0 0 0,1 0 1 0 0,0-1-1 0 0,0 0 0 0 0,3-1 100 0 0,6 1 98 0 0,-1-2 0 0 0,1 0 0 0 0,-1-1 0 0 0,0-2 1 0 0,1 0-1 0 0,-1-1 0 0 0,-1 0 0 0 0,1-2 0 0 0,15-7-98 0 0,-25 9 117 0 0,0 0-1 0 0,-1-2 1 0 0,1 1-1 0 0,-1-1 1 0 0,0 0-1 0 0,0-1 1 0 0,-1 0-1 0 0,0-1 1 0 0,0 1-1 0 0,-1-2 1 0 0,0 1-1 0 0,0-1 1 0 0,-1 0-1 0 0,4-6-116 0 0,-7 9 57 0 0,0 0 1 0 0,-1 0-1 0 0,1 0 0 0 0,-1 0 0 0 0,0 0 1 0 0,-1 0-1 0 0,1-1 0 0 0,-1 1 0 0 0,-1-1 0 0 0,1 1 1 0 0,-1 0-1 0 0,0-1 0 0 0,-1 1 0 0 0,1-1 0 0 0,-1 1 1 0 0,0 0-1 0 0,-1-1 0 0 0,0 1 0 0 0,0 0 1 0 0,0 0-1 0 0,-1 0 0 0 0,1 0 0 0 0,-2 1 0 0 0,1-1 1 0 0,-1-1-58 0 0,-4-3-75 0 0,0 0 1 0 0,-1 0 0 0 0,0 1 0 0 0,-1 0 0 0 0,0 0-1 0 0,0 1 1 0 0,0 1 0 0 0,-1-1 0 0 0,0 2-1 0 0,-1 0 1 0 0,0 0 0 0 0,0 1 0 0 0,0 0 0 0 0,-11-2 74 0 0,4 2-405 0 0,1 2 1 0 0,-1 0 0 0 0,0 0 0 0 0,1 2-1 0 0,-1 1 1 0 0,0 0 0 0 0,0 1 0 0 0,0 1-1 0 0,-17 4 405 0 0,0 2-4312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5.62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152 264 919 0 0,'-151'-10'9550'0'0,"205"5"-7761"0"0,186-5-1800 0 0,-43 0-109 0 0,205-11 1179 0 0,-163 5-152 0 0,16-2 131 0 0,181-11 1039 0 0,-180 13-910 0 0,248-10 472 0 0,7 5-774 0 0,-252 6-619 0 0,196-11-92 0 0,-129 10-60 0 0,-7 1 160 0 0,-283 13-333 0 0,23-3-506 0 0,1 3 0 0 0,0 2 0 0 0,21 5 585 0 0,-79-5-818 0 0,-2 0-144 0 0,-2 1-29 0 0,-28 11-1329 0 0,10-6 961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6.5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263 223 455 0 0,'-6'-4'13'0'0,"0"1"0"0"0,-1 0-1 0 0,1 1 1 0 0,-1 0-1 0 0,-3-1-12 0 0,0 1 791 0 0,1 0 0 0 0,0 1 0 0 0,-1 0 0 0 0,1 1 1 0 0,0 0-1 0 0,-2 1-791 0 0,-16 2 2562 0 0,0 2 0 0 0,1 0 1 0 0,-5 3-2563 0 0,8-2-257 0 0,22-6 285 0 0,0 1 0 0 0,0-1 0 0 0,0 0 1 0 0,0 0-1 0 0,1 1 0 0 0,-1-1 0 0 0,0 0 0 0 0,0 1 0 0 0,0-1 0 0 0,0 1 0 0 0,1-1 0 0 0,-1 1 0 0 0,0 0 0 0 0,0-1 0 0 0,1 1 0 0 0,-1 0 0 0 0,1-1 0 0 0,-1 1 0 0 0,0 0 0 0 0,1 0 0 0 0,0 0 0 0 0,-1-1 1 0 0,1 1-1 0 0,-1 0 0 0 0,1 0 0 0 0,0 0 0 0 0,0 0 0 0 0,-1 0 0 0 0,1 0 0 0 0,0 0 0 0 0,0 0 0 0 0,0 0 0 0 0,0 0 0 0 0,0 0 0 0 0,0-1 0 0 0,0 1 0 0 0,0 0 0 0 0,1 0 0 0 0,-1 0 0 0 0,0 0 1 0 0,1 0-1 0 0,-1 0 0 0 0,0 0-28 0 0,2 3 2 0 0,-1-1 0 0 0,1 1 0 0 0,0-1-1 0 0,0 0 1 0 0,0 0 0 0 0,1 1 0 0 0,-1-1 0 0 0,1 0 0 0 0,1 1-2 0 0,2 1-42 0 0,1 0 0 0 0,0-1 0 0 0,0 0 0 0 0,0 0 0 0 0,0-1 0 0 0,0 0 0 0 0,1 0 0 0 0,0-1 0 0 0,6 2 42 0 0,2-1-106 0 0,0 0 1 0 0,0-1 0 0 0,0-1-1 0 0,7 0 106 0 0,4-2 235 0 0,1-2 0 0 0,-1 0 1 0 0,0-2-1 0 0,0-1 0 0 0,0-1 0 0 0,-1-1 0 0 0,0-2 0 0 0,0 0 0 0 0,-1-2 0 0 0,0-1 0 0 0,-1-1 0 0 0,-1-1 0 0 0,12-10-235 0 0,-32 23 13 0 0,1-1 0 0 0,0-1 0 0 0,-1 1 0 0 0,0-1 1 0 0,0 1-1 0 0,0-1 0 0 0,0 0 0 0 0,-1 0 0 0 0,1 0 0 0 0,-1 0 0 0 0,0 0 0 0 0,0-1 0 0 0,-1 1 0 0 0,1-1 0 0 0,-1 1 0 0 0,0-1 0 0 0,0 1 0 0 0,-1-1 0 0 0,1 0 0 0 0,-1 0 0 0 0,0 1 0 0 0,0-1 0 0 0,-1 0 0 0 0,1 1 1 0 0,-1-1-1 0 0,0 0 0 0 0,0 1 0 0 0,-1-1 0 0 0,1 1 0 0 0,-1-1 0 0 0,0 1 0 0 0,0 0 0 0 0,-1 0 0 0 0,1 0 0 0 0,-1 0 0 0 0,0 0 0 0 0,0 1 0 0 0,0-1 0 0 0,0 1 0 0 0,-1 0 0 0 0,0 0 0 0 0,1 0 0 0 0,-1 0 0 0 0,0 0 1 0 0,0 1-1 0 0,0 0 0 0 0,-4-2-13 0 0,-3 0-241 0 0,-1 0 0 0 0,0 1 1 0 0,1 1-1 0 0,-1-1 0 0 0,0 2 1 0 0,-4-1 240 0 0,-16 0-858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7.01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130 212 3679 0 0,'-6'-5'66'0'0,"5"4"-45"0"0,-1 0 0 0 0,0 0 0 0 0,0 0 0 0 0,1 0 0 0 0,-1 0 0 0 0,0 0 0 0 0,0 1 0 0 0,0-1 0 0 0,0 0 0 0 0,0 1 0 0 0,0 0 0 0 0,0-1 0 0 0,0 1 0 0 0,-1 0-21 0 0,-2-1 120 0 0,1 1-1 0 0,0 0 1 0 0,0 0-1 0 0,-1 0 0 0 0,-2 0-119 0 0,2 1 814 0 0,0 0-1 0 0,0 0 0 0 0,-1 1 0 0 0,1-1 0 0 0,1 1 0 0 0,-1 0 0 0 0,0 1 0 0 0,0-1 0 0 0,1 1 1 0 0,-1 0-1 0 0,-2 2-813 0 0,5-4 341 0 0,2 0-77 0 0,0 0-215 0 0,-1 0 1 0 0,1 0-1 0 0,0 0 0 0 0,0 0 1 0 0,-1 0-1 0 0,1 0 0 0 0,0 0 1 0 0,0 0-1 0 0,0 0 0 0 0,0 0 1 0 0,0 1-50 0 0,1 0-5 0 0,0 0 0 0 0,0-1-1 0 0,0 1 1 0 0,0 0 0 0 0,0-1 0 0 0,0 1 0 0 0,0-1 0 0 0,0 1 0 0 0,1-1 0 0 0,-1 0 0 0 0,1 0 0 0 0,-1 1 0 0 0,1-1 0 0 0,-1 0 0 0 0,1 0 0 0 0,1 0 5 0 0,1 1-67 0 0,1 0-1 0 0,-1-1 1 0 0,0 0 0 0 0,0 0-1 0 0,1 0 1 0 0,-1-1 0 0 0,3 1 67 0 0,7-1-218 0 0,-1 0-1 0 0,0-1 1 0 0,0-1-1 0 0,12-2 219 0 0,-11 1-16 0 0,0-1-1 0 0,0-1 1 0 0,0 0 0 0 0,-1-1-1 0 0,0 0 1 0 0,0-1-1 0 0,0-1 1 0 0,-1 0 0 0 0,0 0-1 0 0,-1-1 1 0 0,0-1-1 0 0,0 0 1 0 0,-1 0-1 0 0,0-1 1 0 0,-1 0 0 0 0,2-4 16 0 0,-9 12 49 0 0,-1 1 1 0 0,1-1-1 0 0,-1 1 1 0 0,0-1-1 0 0,1 0 1 0 0,-2 0 0 0 0,1 0-1 0 0,0 0 1 0 0,0 0-1 0 0,-1 0 1 0 0,0 0-1 0 0,1 0 1 0 0,-1 0-1 0 0,0 0 1 0 0,-1 0 0 0 0,1 0-1 0 0,0 0 1 0 0,-1 0-1 0 0,0 0 1 0 0,1 1-1 0 0,-1-1 1 0 0,-1 0-1 0 0,1 0 1 0 0,0 0 0 0 0,-1 1-1 0 0,1-1-49 0 0,-2-1-47 0 0,0 0-1 0 0,0 1 0 0 0,-1-1 1 0 0,1 1-1 0 0,-1-1 1 0 0,1 1-1 0 0,-1 0 1 0 0,0 1-1 0 0,0-1 1 0 0,-1 1-1 0 0,1 0 1 0 0,0 0-1 0 0,-1 0 1 0 0,1 0-1 0 0,-1 1 1 0 0,0 0 47 0 0,-2-1-398 0 0,-1 1 0 0 0,1 0 0 0 0,-1 0 0 0 0,1 1 0 0 0,-3 0 398 0 0,-18 2-4268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21.77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 8 0 0,'-2'-6'0'0,"2"4"0"0,2 13 0 0,78 495 0 0,-78-494 0 0,1 7 0 0,7 47 0 0,-7-48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7.40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1 216 3223 0 0,'2'9'320'0'0,"1"-1"-212"0"0,0-1 0 0 0,1 1-1 0 0,0-1 1 0 0,0 0-1 0 0,1 0 1 0 0,2 3-108 0 0,36 40 91 0 0,-22-27 310 0 0,-17-18-127 0 0,1 0 1 0 0,-1-1-1 0 0,1 1 1 0 0,0-1-1 0 0,0 0 1 0 0,1 0-1 0 0,-1-1 1 0 0,1 0-1 0 0,-1 0 1 0 0,1 0-1 0 0,0 0 1 0 0,1-1 0 0 0,-1 0-1 0 0,0-1 1 0 0,0 1-1 0 0,1-1 1 0 0,-1 0-1 0 0,1-1 1 0 0,-1 1-1 0 0,1-1 1 0 0,-1-1-1 0 0,1 1 1 0 0,-1-1-1 0 0,1 0 1 0 0,-1 0-1 0 0,0-1 1 0 0,1 0-1 0 0,2-2-274 0 0,14-5 384 0 0,0-1-1 0 0,-1 0 0 0 0,0-2 1 0 0,-1-1-1 0 0,0-1 1 0 0,-1 0-1 0 0,-1-2 0 0 0,0 0 1 0 0,-1-1-1 0 0,-1-1 0 0 0,0-1 1 0 0,-2 0-1 0 0,6-10-383 0 0,-16 22 80 0 0,-1 0 0 0 0,-1 0 0 0 0,1 0 1 0 0,-1 0-1 0 0,0-1 0 0 0,-1 1 0 0 0,0-1 0 0 0,0 0 0 0 0,-1 0 0 0 0,1 0 0 0 0,-2 0 0 0 0,1-2-80 0 0,-1 7-47 0 0,0 0 0 0 0,-1-1 0 0 0,1 1 0 0 0,0 0 0 0 0,-1 0 0 0 0,0 0 0 0 0,0 0 0 0 0,0 0 0 0 0,0 0 0 0 0,0 0 0 0 0,-1 0 0 0 0,1 0 0 0 0,-1 1 0 0 0,0-1-1 0 0,0 0 1 0 0,0 1 0 0 0,0 0 0 0 0,0-1 0 0 0,0 1 0 0 0,-1 0 0 0 0,1 0 0 0 0,-1 0 0 0 0,1 0 0 0 0,-1 1 0 0 0,0-1 0 0 0,0 1 0 0 0,0 0 0 0 0,0-1 0 0 0,0 1 0 0 0,0 1 0 0 0,-2-2 47 0 0,-5 0-277 0 0,0 1 0 0 0,0 0 0 0 0,0 0 0 0 0,-1 1 1 0 0,1 0-1 0 0,-3 1 277 0 0,-61 11-2578 0 0,39-5-2086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07.95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163 360 3823 0 0,'0'0'83'0'0,"0"0"12"0"0,0 0 10 0 0,-1-2-8 0 0,-51-48 5227 0 0,50 48-4949 0 0,-1 0 1 0 0,1 1-1 0 0,0-1 0 0 0,-1 1 0 0 0,1-1 0 0 0,-1 1 0 0 0,1 0 0 0 0,-1 0 0 0 0,0 0 0 0 0,0 0 1 0 0,1 1-1 0 0,-1-1 0 0 0,0 1 0 0 0,-1-1-375 0 0,2 1 153 0 0,-1 0 1 0 0,0 0 0 0 0,0 1-1 0 0,0-1 1 0 0,0 0-1 0 0,0 1 1 0 0,0 0-1 0 0,0 0 1 0 0,1 0-1 0 0,-1 0 1 0 0,0 0-1 0 0,1 0 1 0 0,-1 1 0 0 0,1-1-1 0 0,-1 1 1 0 0,1 0-1 0 0,0 0 1 0 0,-1 0-1 0 0,1 0 1 0 0,-1 1-154 0 0,2 0 33 0 0,-1-1 1 0 0,1 1 0 0 0,-1-1-1 0 0,1 1 1 0 0,0 0-1 0 0,0 0 1 0 0,0 0 0 0 0,0 0-1 0 0,0 0 1 0 0,1-1-1 0 0,-1 1 1 0 0,1 0 0 0 0,0 1-34 0 0,0 1 48 0 0,0 1 0 0 0,0 0 0 0 0,1-1 0 0 0,-1 1 0 0 0,1-1 0 0 0,1 2-48 0 0,-1-2-32 0 0,1-1 0 0 0,-1 1 0 0 0,1-1 0 0 0,0 0-1 0 0,0 0 1 0 0,1 1 0 0 0,-1-1 0 0 0,1-1 0 0 0,0 1 0 0 0,0 0-1 0 0,0-1 1 0 0,1 0 0 0 0,-1 1 0 0 0,1-1 0 0 0,1 0 32 0 0,1 1-108 0 0,0-1 0 0 0,-1 0 0 0 0,2 0 1 0 0,-1-1-1 0 0,0 1 0 0 0,0-2 0 0 0,1 1 1 0 0,-1-1-1 0 0,1 1 0 0 0,1-2 108 0 0,7 1-191 0 0,0 0 0 0 0,0-2 0 0 0,0 0 0 0 0,0-1 0 0 0,-1 0 0 0 0,1-1-1 0 0,-1-1 1 0 0,1 0 0 0 0,4-3 191 0 0,3-2-189 0 0,-1-1-1 0 0,0-2 1 0 0,-1 0 0 0 0,0-1-1 0 0,-1 0 1 0 0,12-12 189 0 0,-8 4 332 0 0,-1-1 0 0 0,0-1 0 0 0,-2 0 0 0 0,15-24-332 0 0,-29 38 74 0 0,0-1-1 0 0,0 0 1 0 0,-1 0-1 0 0,0-1 1 0 0,-1 1-1 0 0,0-1 1 0 0,0 0-1 0 0,1-10-73 0 0,-4 17-14 0 0,-1 0-1 0 0,1 0 1 0 0,-1 0-1 0 0,0 0 1 0 0,0 0-1 0 0,0 0 1 0 0,-1 0-1 0 0,1 0 1 0 0,-1 0-1 0 0,0 0 1 0 0,0 0-1 0 0,-1 1 1 0 0,1-1-1 0 0,-1 0 1 0 0,0 1-1 0 0,0-1 1 0 0,0 1-1 0 0,0-1 1 0 0,0 1-1 0 0,-1 0 1 0 0,0 0-1 0 0,1 0 0 0 0,-1 0 1 0 0,0 0-1 0 0,0 1 1 0 0,-3-2 14 0 0,-1 0-53 0 0,-1 0-1 0 0,0 0 1 0 0,0 1-1 0 0,0 0 1 0 0,0 1-1 0 0,0-1 1 0 0,0 1 0 0 0,-1 1-1 0 0,1 0 1 0 0,-1 0-1 0 0,1 1 1 0 0,-1 0 0 0 0,0 0-1 0 0,1 1 1 0 0,-6 1 53 0 0,-20 4-238 0 0,1 2 0 0 0,0 1 1 0 0,-10 4 237 0 0,28-8-90 0 0,-73 25-1295 0 0,46-14-3213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10.06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9 9 3943 0 0,'0'0'83'0'0,"0"0"12"0"0,0 0 11 0 0,0-1-3 0 0,-1-5 78 0 0,1 4 646 0 0,0 2 273 0 0,0 0 55 0 0,0 0-38 0 0,0 0-205 0 0,0 0-89 0 0,0 2-619 0 0,0 0 1 0 0,1 0-1 0 0,-1 0 0 0 0,1 0 1 0 0,0-1-1 0 0,0 1 1 0 0,0 0-1 0 0,0 0 1 0 0,0 0-205 0 0,4 6 446 0 0,13 39 397 0 0,-2 1-1 0 0,-2 0 1 0 0,6 44-843 0 0,-1 25-1764 0 0,-6 10 1764 0 0,-4-39-436 0 0,-4 1 0 0 0,-7 83 436 0 0,-4-103 741 0 0,-9 36-741 0 0,8-69 270 0 0,-2 0 0 0 0,-1-1 0 0 0,-12 27-270 0 0,-3-8 257 0 0,11-26-1666 0 0,-5 18 1409 0 0,14-32-4695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10.84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287 201 3743 0 0,'-144'46'1073'0'0,"70"-23"3185"0"0,70-22-3986 0 0,0 1 0 0 0,0-1 1 0 0,0 1-1 0 0,1 0 0 0 0,-1 0 0 0 0,0 0 0 0 0,1 0 1 0 0,0 1-1 0 0,-1 0 0 0 0,1-1 0 0 0,0 1 0 0 0,1 0 1 0 0,-1 0-1 0 0,0 1 0 0 0,1-1 0 0 0,-1 0 1 0 0,1 1-1 0 0,0 0-272 0 0,0 1 147 0 0,1-1-1 0 0,-1 0 1 0 0,1 0 0 0 0,0 1 0 0 0,0-1 0 0 0,1 1 0 0 0,-1-1-1 0 0,1 1 1 0 0,0-1 0 0 0,1 1 0 0 0,-1-1 0 0 0,0 1 0 0 0,1-1 0 0 0,0 1-1 0 0,0-1 1 0 0,2 3-147 0 0,0 1 31 0 0,0-1-1 0 0,0 1 1 0 0,0-1-1 0 0,1 0 1 0 0,1-1-1 0 0,-1 1 1 0 0,1-1-1 0 0,0 0 1 0 0,0 0-1 0 0,1 0 1 0 0,4 3-31 0 0,-2-3-8 0 0,1 1 1 0 0,-1-2 0 0 0,2 1 0 0 0,-1-1 0 0 0,1 0 0 0 0,-1-1 0 0 0,1 0 0 0 0,4 0 7 0 0,2 0-93 0 0,0 0 1 0 0,1-1 0 0 0,0-1 0 0 0,-1 0-1 0 0,1-2 1 0 0,0 0 0 0 0,0 0 0 0 0,0-2-1 0 0,-1 0 1 0 0,17-5 92 0 0,-3-1-185 0 0,0-2 0 0 0,-1-1-1 0 0,0-1 1 0 0,-1-2 0 0 0,0 0-1 0 0,-1-2 1 0 0,-1-1 0 0 0,-1-1-1 0 0,0-2 1 0 0,-1 0 0 0 0,-1-1-1 0 0,16-21 186 0 0,-30 31 29 0 0,0 0-1 0 0,-1-1 0 0 0,-1 0 1 0 0,0-1-1 0 0,0 1 0 0 0,-1-1 1 0 0,-1 0-1 0 0,0-1 0 0 0,-1 1 0 0 0,1-7-28 0 0,-3 13 9 0 0,-2 1 0 0 0,1-1 0 0 0,0 0-1 0 0,-1 1 1 0 0,-1-1 0 0 0,1 0 0 0 0,-1 1-1 0 0,0-1 1 0 0,0 1 0 0 0,-2-6-9 0 0,1 8-8 0 0,0-1-1 0 0,0 1 1 0 0,-1-1 0 0 0,1 1 0 0 0,-1 0 0 0 0,0 0 0 0 0,0 0-1 0 0,0 0 1 0 0,0 0 0 0 0,-1 1 0 0 0,0-1 0 0 0,0 1 0 0 0,0 0-1 0 0,0 0 1 0 0,-1 0 8 0 0,-2-1-41 0 0,-1 1-1 0 0,0-1 1 0 0,1 2-1 0 0,-1-1 0 0 0,0 1 1 0 0,0 0-1 0 0,0 1 1 0 0,-1 0-1 0 0,1 0 1 0 0,0 1-1 0 0,0 0 1 0 0,-1 0-1 0 0,1 1 0 0 0,-5 1 42 0 0,-9 2-97 0 0,0 0 0 0 0,1 2 0 0 0,-1 1 0 0 0,-14 6 97 0 0,-9 7-400 0 0,2 2-102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12.53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1810 1 2759 0 0,'-11'1'38'0'0,"1"1"-1"0"0,0 0 0 0 0,0 0 0 0 0,0 1 0 0 0,0 0 1 0 0,1 1-1 0 0,-1 0 0 0 0,1 1 0 0 0,0 0 0 0 0,-8 6-37 0 0,-64 50 1464 0 0,17-12 1071 0 0,-13 4-2535 0 0,36-27 724 0 0,-304 203 2521 0 0,182-112-2136 0 0,-81 61 554 0 0,171-116-920 0 0,-45 49-743 0 0,-58 76 780 0 0,117-123-703 0 0,-34 40-730 0 0,-46 49-2112 0 0,118-132-1657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12.93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7799 0 0,'0'0'175'0'0,"0"0"28"0"0,2 1 13 0 0,3 3-181 0 0,0 0 0 0 0,0 0 0 0 0,0 1 1 0 0,0-1-1 0 0,-1 1 0 0 0,0 0 1 0 0,3 6-36 0 0,27 43-92 0 0,-19-28-14 0 0,60 95-714 0 0,47 53 820 0 0,102 108 1947 0 0,-63-79-325 0 0,-109-140-728 0 0,3-3 0 0 0,31 25-894 0 0,129 100 3012 0 0,-186-161-2081 0 0,9 11-931 0 0,-28-25 65 0 0,-1 0 0 0 0,0 0 0 0 0,-1 1 0 0 0,0 0 0 0 0,2 6-65 0 0,-8-14-61 0 0,0 0-1 0 0,-1 0 1 0 0,1 0-1 0 0,-1 1 1 0 0,0-1-1 0 0,0 0 1 0 0,-1 1 0 0 0,1-1-1 0 0,0 1 1 0 0,-1-1-1 0 0,0 1 1 0 0,0-1-1 0 0,0 1 1 0 0,0-1-1 0 0,-1 1 1 0 0,0 2 61 0 0,-1-2-187 0 0,1 1 0 0 0,-1-1 1 0 0,0 1-1 0 0,-1-1 0 0 0,1 0 1 0 0,-1 0-1 0 0,1 0 0 0 0,-1 0 0 0 0,0 0 1 0 0,-1-1-1 0 0,-2 3 187 0 0,-11 9-899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48.40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120 21 919 0 0,'-16'-10'80'0'0,"-3"2"-80"0"0,-2 5 0 0 0,0 5 0 0 0,0 5 1312 0 0,-1 7 256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48.74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104 135 1807 0 0,'-11'11'35'0'0,"0"0"0"0"0,1 1 0 0 0,0 0-1 0 0,0 0 1 0 0,2 1 0 0 0,-1 0 0 0 0,2 1-1 0 0,-3 7-34 0 0,6-13 284 0 0,1 0 0 0 0,0 0-1 0 0,1 1 1 0 0,0-1-1 0 0,1 1 1 0 0,-1 0 0 0 0,2-1-1 0 0,-1 1 1 0 0,1 0-1 0 0,0 0 1 0 0,1-1 0 0 0,0 1-1 0 0,1 0 1 0 0,-1-1-1 0 0,4 9-283 0 0,3 3 394 0 0,1 0-1 0 0,0 0 0 0 0,2-1 0 0 0,0 0 0 0 0,1-1 0 0 0,1-1 0 0 0,1 0 0 0 0,0 0 1 0 0,1-1-1 0 0,1-1 0 0 0,1-1 0 0 0,0 0 0 0 0,4 1-393 0 0,16 10 211 0 0,0-2-1 0 0,2-1 0 0 0,1-2 1 0 0,1-2-1 0 0,0-2 1 0 0,3-1-211 0 0,11 2 190 0 0,1-3 1 0 0,1-3 0 0 0,38 3-191 0 0,176 6 749 0 0,-238-18-641 0 0,84 0 359 0 0,-1-5-1 0 0,108-16-466 0 0,-46-4 200 0 0,51-18-200 0 0,187-57 490 0 0,18-28 845 0 0,-197 53-260 0 0,43-15-1005 0 0,28-25-70 0 0,-277 100-565 0 0,0-1 0 0 0,-2-2 0 0 0,1-1 0 0 0,10-9 565 0 0,-25 16-710 0 0,-1-1 1 0 0,-1-1-1 0 0,0 0 1 0 0,0 0-1 0 0,-1-2 1 0 0,-1 1-1 0 0,0-2 1 0 0,-1 1-1 0 0,2-5 710 0 0,-9 13-587 0 0,0-1 0 0 0,0 0-1 0 0,0 1 1 0 0,1-8 587 0 0,0-3-971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0:50.11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384 324 7887 0 0,'-6'-4'39'0'0,"-1"0"0"0"0,0 1 0 0 0,-1 0 0 0 0,1 0 0 0 0,-1 1 0 0 0,1-1-1 0 0,-1 2 1 0 0,0-1 0 0 0,0 1 0 0 0,1 0 0 0 0,-1 1 0 0 0,0 0 0 0 0,0 0-1 0 0,0 1 1 0 0,0 0 0 0 0,0 0 0 0 0,1 1 0 0 0,-1 0 0 0 0,0 0 0 0 0,1 1-1 0 0,0 0-38 0 0,-48 21-143 0 0,-72 29-3446 0 0,115-48 2396 0 0,-3 2 167 0 0,6-5 3937 0 0,21-3-3108 0 0,0 0 0 0 0,0 0-1 0 0,0-2 1 0 0,-1 1-1 0 0,1-1 1 0 0,1-1 197 0 0,24-10-595 0 0,7-4 595 0 0,9-4 39 0 0,95-28 2533 0 0,94-16-2572 0 0,-192 53 440 0 0,0 2-128 0 0,0 2-1 0 0,1 2 0 0 0,39 0-311 0 0,-17 5-922 0 0,1 4 0 0 0,21 5 922 0 0,-89-6-221 0 0,7 1 573 0 0,-12-1-28 0 0,-9 0-123 0 0,-15 1-557 0 0,1-1 1 0 0,0-1 0 0 0,-1-1-1 0 0,1 0 1 0 0,0-2-1 0 0,-1-1 1 0 0,1-1-1 0 0,1 0 1 0 0,-1-2 0 0 0,1-1-1 0 0,0 0 1 0 0,1-1-1 0 0,0-2 1 0 0,1 0 0 0 0,0-1-1 0 0,-7-6 356 0 0,18 12 220 0 0,1-1 0 0 0,0 0 1 0 0,0-1-1 0 0,1 0 0 0 0,0 0 0 0 0,0 0 0 0 0,1-1 0 0 0,0 0 0 0 0,-1-2-220 0 0,5 9 463 0 0,1 2 330 0 0,0 0 146 0 0,0 0 28 0 0,0 0-10 0 0,0 0-70 0 0,6 10 819 0 0,5 11-911 0 0,-2 1 0 0 0,0 0 0 0 0,5 23-795 0 0,12 72 1426 0 0,-17-78-685 0 0,0 17-475 0 0,-2-1 0 0 0,-2 1 0 0 0,-3 42-266 0 0,-2-70-5406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4.30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240 11 1951 0 0,'0'0'84'0'0,"-8"-3"-16"0"0,4 1 499 0 0,0 1-1 0 0,0 0 1 0 0,0 0-1 0 0,0 0 1 0 0,-1 0-1 0 0,1 1 1 0 0,0-1-1 0 0,0 1 1 0 0,0 0-1 0 0,-1 1 1 0 0,1-1-1 0 0,0 1 1 0 0,0 0-1 0 0,0 0 1 0 0,-2 0-567 0 0,2 1 389 0 0,0 0 0 0 0,0 0 0 0 0,1 0 0 0 0,-1 0 0 0 0,0 1 0 0 0,1 0 0 0 0,-1 0 0 0 0,1 0 1 0 0,0 0-1 0 0,0 0 0 0 0,0 0 0 0 0,-1 3-389 0 0,-4 8 326 0 0,0 1 0 0 0,1-1 1 0 0,0 1-1 0 0,1 1 0 0 0,1 0 0 0 0,-2 8-326 0 0,5-19-44 0 0,-24 98-1466 0 0,-3 44 1510 0 0,24-117-322 0 0,2-13-577 0 0,1 0-1 0 0,0 1 0 0 0,2-1 0 0 0,0 0 1 0 0,2 11 899 0 0,-2-26-4006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33.31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151 466 0 0,'0'0'0'0,"1"1"0"0,1 5 0 0,-4-11 0 0,-6-19 0 0,2 5 0 0,4 11 0 0,-10-26 0 0,-17-57 0 0,-66-201 0 0,116 356 0 0,77 238 0 0,-90-276 0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5.98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253 5 5695 0 0,'0'0'132'0'0,"0"0"18"0"0,0 0 8 0 0,0 0 28 0 0,0 0 106 0 0,0 0 48 0 0,0 0 10 0 0,0 0-22 0 0,0 0-100 0 0,-7-3 136 0 0,3 3-32 0 0,0-1-1 0 0,1 1 0 0 0,-1 0 0 0 0,0 0 0 0 0,0 0 0 0 0,1 0 1 0 0,-1 0-1 0 0,0 1 0 0 0,1 0 0 0 0,-1 0 0 0 0,1 0 0 0 0,-1 0 1 0 0,1 0-1 0 0,-4 2-331 0 0,-7 5 1031 0 0,1 0 0 0 0,-1 0 0 0 0,1 1-1031 0 0,-3 2 606 0 0,2-2-235 0 0,0 0 0 0 0,1 1-1 0 0,1 1 1 0 0,0 0 0 0 0,0 0-1 0 0,-3 5-370 0 0,13-14 28 0 0,1-1-24 0 0,1 0 0 0 0,-1-1 0 0 0,0 1 0 0 0,1 0-1 0 0,-1-1 1 0 0,1 1 0 0 0,-1 0 0 0 0,1 0-1 0 0,-1 0 1 0 0,1 0 0 0 0,0 0 0 0 0,-1-1-1 0 0,1 1 1 0 0,0 0 0 0 0,0 0 0 0 0,-1 0-1 0 0,1 0 1 0 0,0 0-4 0 0,0 2-24 0 0,0-1 0 0 0,-1 1 0 0 0,1 0 0 0 0,0-1 0 0 0,0 1-1 0 0,1 0 1 0 0,-1-1 0 0 0,0 1 0 0 0,1-1 0 0 0,0 1 0 0 0,0-1 0 0 0,-1 1 0 0 0,1-1-1 0 0,1 0 1 0 0,-1 1 0 0 0,0-1 0 0 0,1 0 0 0 0,-1 0 0 0 0,1 0 0 0 0,-1 0-1 0 0,1 0 1 0 0,0 0 0 0 0,1 1 24 0 0,5 5-203 0 0,1-1 0 0 0,0 0-1 0 0,0 0 1 0 0,8 4 203 0 0,84 44-1025 0 0,-47-26 133 0 0,14 11 892 0 0,-52-29 48 0 0,0 0-1 0 0,-1 1 1 0 0,-1 0 0 0 0,0 1 0 0 0,-1 1 0 0 0,3 4-48 0 0,-12-12 104 0 0,0-1 1 0 0,0 1 0 0 0,0 0 0 0 0,-1 0-1 0 0,0 0 1 0 0,-1 0 0 0 0,1 1-1 0 0,-1-1 1 0 0,0 1 0 0 0,0 0 0 0 0,-1-1-1 0 0,0 1 1 0 0,0 0-105 0 0,-1-4 38 0 0,0 0 1 0 0,0 0-1 0 0,-1 1 0 0 0,1-1 0 0 0,-1 0 1 0 0,1 0-1 0 0,-1 0 0 0 0,0 0 0 0 0,0 0 1 0 0,0 0-1 0 0,0 0 0 0 0,-1-1 0 0 0,1 1 1 0 0,-1 0-1 0 0,0-1 0 0 0,0 1 0 0 0,0-1 0 0 0,0 0 1 0 0,0 1-1 0 0,0-1 0 0 0,-1 0 0 0 0,1 0 1 0 0,-1 0-1 0 0,1-1 0 0 0,-1 1 0 0 0,0-1 1 0 0,0 1-1 0 0,1-1 0 0 0,-2 0-38 0 0,-8 3-36 0 0,0 0 0 0 0,0-1 0 0 0,1-1 0 0 0,-2 0 0 0 0,1-1 0 0 0,0 0 0 0 0,0-1 0 0 0,-9-1 36 0 0,-7-1-343 0 0,0-2-1 0 0,1-1 1 0 0,-9-3 343 0 0,32 7-52 0 0,-21-5-526 0 0,1-1 1 0 0,-6-3 577 0 0,23 7-243 0 0,0 1 1 0 0,1-1-1 0 0,0-1 1 0 0,0 1-1 0 0,0-1 1 0 0,0 0-1 0 0,1-1 1 0 0,-1 1-1 0 0,1-1 1 0 0,-4-5 242 0 0,0-4-876 0 0,4-1-98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6.33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16 114 6335 0 0,'-11'-11'480'0'0,"11"10"-471"0"0,0 1-1 0 0,-1-1 0 0 0,1 1 1 0 0,-1-1-1 0 0,1 1 1 0 0,0-1-1 0 0,-1 1 0 0 0,1-1 1 0 0,0 1-1 0 0,0-1 0 0 0,-1 1 1 0 0,1-1-1 0 0,0 0 0 0 0,0 1 1 0 0,0-1-1 0 0,0 1 0 0 0,0-1 1 0 0,0 0-1 0 0,0 1 0 0 0,0-1 1 0 0,0 1-1 0 0,0-1 0 0 0,0 0 1 0 0,0 1-1 0 0,0-1 1 0 0,0 1-1 0 0,1-1 0 0 0,-1 1 1 0 0,0-1-1 0 0,0 1 0 0 0,1-1 1 0 0,-1 1-1 0 0,0-1 0 0 0,1 1 1 0 0,-1-1-1 0 0,1 1 0 0 0,-1-1 1 0 0,0 1-1 0 0,1-1-8 0 0,1 0 121 0 0,1-1 0 0 0,-1 1 0 0 0,0 0-1 0 0,0 0 1 0 0,1 0 0 0 0,-1 0 0 0 0,2 0-121 0 0,0 0 344 0 0,50-17 314 0 0,2 1 0 0 0,36-4-658 0 0,-49 14 283 0 0,1 3-1 0 0,-1 1 0 0 0,35 2-282 0 0,-63 1-447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6.69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5783 0 0,'0'0'132'0'0,"6"6"176"0"0,1 0-103 0 0,1 0 0 0 0,0-1-1 0 0,0 0 1 0 0,0 0 0 0 0,1-1-1 0 0,4 1-204 0 0,55 19 2996 0 0,-39-14-2016 0 0,-20-7-4912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7.25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50 79 1839 0 0,'-1'-9'-41'0'0,"-4"-29"1458"0"0,7 14 2309 0 0,-2 22-2828 0 0,0-3 424 0 0,2 9-983 0 0,1 11-37 0 0,-4 15 1038 0 0,-1 1 1 0 0,-1-1-1 0 0,-1 0 1 0 0,-8 27-1341 0 0,-4 23 1139 0 0,11-43-661 0 0,0 0 0 0 0,3 0-1 0 0,1 0 1 0 0,3 17-478 0 0,0-38-12 0 0,0 0 0 0 0,1 0 0 0 0,1 0 0 0 0,0-1 0 0 0,3 5 12 0 0,-4-11-366 0 0,1 0 0 0 0,1 0 0 0 0,0 0 0 0 0,0 0 0 0 0,1-1 0 0 0,0 0 0 0 0,0 0 0 0 0,6 5 366 0 0,0-2-2019 0 0,-10-9 995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7.86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131 56 10591 0 0,'-10'-5'195'0'0,"-1"0"-1"0"0,0 1 0 0 0,0 0 1 0 0,0 1-1 0 0,-1 0 0 0 0,-9-1-194 0 0,-17 1 3276 0 0,37 3-2347 0 0,0 0-2103 0 0,-3-1-4199 0 0,11 0 5511 0 0,18 1 874 0 0,1 0 0 0 0,6 2-1012 0 0,26 1 513 0 0,714-10 2853 0 0,-764 7-3416 0 0,82-1-482 0 0,210-9-96 0 0,-322 6-398 0 0,-18-1-1400 0 0,19 5-1593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9.39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265 21 3887 0 0,'-7'-4'178'0'0,"0"1"249"0"0,0 0 0 0 0,-1 0 0 0 0,1 1-1 0 0,0 0 1 0 0,-1 1 0 0 0,1 0 0 0 0,-1 0 0 0 0,0 0 0 0 0,1 1 0 0 0,-1 0 0 0 0,0 1 0 0 0,1-1 0 0 0,-1 1 0 0 0,1 1 0 0 0,-1 0 0 0 0,1 0 0 0 0,-1 1-427 0 0,-1-1 549 0 0,1 1 0 0 0,0 1 0 0 0,0-1 1 0 0,0 1-1 0 0,0 1 0 0 0,1 0 1 0 0,0 0-1 0 0,0 0 0 0 0,0 1 0 0 0,0 0 1 0 0,1 0-1 0 0,0 1 0 0 0,1-1 1 0 0,-5 7-550 0 0,8-10-27 0 0,1 1 0 0 0,-1-1 1 0 0,1 0-1 0 0,0 1 0 0 0,0 0 0 0 0,0-1 1 0 0,0 1-1 0 0,0 0 0 0 0,1-1 1 0 0,0 1-1 0 0,0 0 0 0 0,0 0 1 0 0,0-1-1 0 0,1 1 0 0 0,-1 0 1 0 0,1-1-1 0 0,0 1 0 0 0,0 0 1 0 0,0-1-1 0 0,0 1 0 0 0,2 2 27 0 0,-1-1-175 0 0,1 0 0 0 0,0-1 0 0 0,0 1-1 0 0,0 0 1 0 0,1-1 0 0 0,-1 0 0 0 0,1 1 0 0 0,0-2-1 0 0,0 1 1 0 0,1 0 0 0 0,-1-1 0 0 0,1 0-1 0 0,-1 0 1 0 0,2 1 175 0 0,8 2-318 0 0,1-1 0 0 0,-1 0 1 0 0,1-1-1 0 0,0-1 0 0 0,0 0 0 0 0,1-1 0 0 0,-1 0 0 0 0,0-2 0 0 0,1 1 0 0 0,1-2 318 0 0,35-3-324 0 0,0-1-1 0 0,15-6 325 0 0,-47 7 161 0 0,1-1 0 0 0,-1-1 0 0 0,1 0 0 0 0,11-7-161 0 0,-20 8 245 0 0,0-1-1 0 0,-1-1 1 0 0,0 1-1 0 0,0-2 1 0 0,-1 0-1 0 0,0 0 1 0 0,0-1-1 0 0,1-1-244 0 0,-8 7 73 0 0,-1-1-1 0 0,1 1 0 0 0,-1-1 0 0 0,1 1 1 0 0,-1-1-1 0 0,0 0 0 0 0,0 0 1 0 0,-1 0-1 0 0,1 0 0 0 0,-1 0 0 0 0,0 0 1 0 0,0 0-1 0 0,0-4-72 0 0,-1 6-7 0 0,0 0-1 0 0,0 0 1 0 0,0 0-1 0 0,0 0 1 0 0,0 0-1 0 0,0 0 1 0 0,-1 0-1 0 0,1 1 1 0 0,-1-1-1 0 0,0 0 1 0 0,1 0-1 0 0,-1 0 1 0 0,0 1-1 0 0,0-1 1 0 0,0 0-1 0 0,0 1 1 0 0,0-1-1 0 0,0 1 1 0 0,0-1 0 0 0,-1 1-1 0 0,1 0 1 0 0,-1-1-1 0 0,1 1 1 0 0,-1 0-1 0 0,1 0 1 0 0,-1 0-1 0 0,0 0 1 0 0,1 0-1 0 0,-1 0 1 0 0,0 1-1 0 0,-1-1 8 0 0,-8-2-164 0 0,-1 0-1 0 0,1 1 1 0 0,0 0-1 0 0,-1 1 0 0 0,1 1 1 0 0,0-1-1 0 0,-4 2 165 0 0,-24 2-784 0 0,-18 5 784 0 0,49-7-65 0 0,-16 4-450 0 0,1-1-113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19.74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131 0 7799 0 0,'13'7'175'0'0,"-11"-6"28"0"0,-1 0 13 0 0,2 8-67 0 0,-1 0 0 0 0,1 0 1 0 0,-1 0-1 0 0,-1 0 0 0 0,0 0 1 0 0,0 1-150 0 0,-1-6 147 0 0,0-1 1 0 0,0 1 0 0 0,-1 0-1 0 0,0 0 1 0 0,1 0 0 0 0,-1-1-1 0 0,-1 1 1 0 0,1 0 0 0 0,-1-1-1 0 0,1 1 1 0 0,-1-1 0 0 0,0 0-1 0 0,0 1 1 0 0,0-1 0 0 0,-1 0-1 0 0,0 1-147 0 0,-8 7-107 0 0,-1 0 1 0 0,0-1-1 0 0,0-1 0 0 0,-1 0 0 0 0,0 0 0 0 0,0-1 1 0 0,-1-1-1 0 0,-6 2 107 0 0,4-1-438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31:20.39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455 167 1839 0 0,'6'-18'615'0'0,"-2"1"0"0"0,1-5-615 0 0,-5 22 124 0 0,0-1 0 0 0,0 0 0 0 0,0 1 0 0 0,0-1 0 0 0,0 0 0 0 0,0 1 0 0 0,0-1 0 0 0,0 0 0 0 0,0 1 0 0 0,0-1 0 0 0,-1 0 0 0 0,1 1 0 0 0,0-1 0 0 0,0 1 0 0 0,-1-1 0 0 0,1 0 0 0 0,0 1 0 0 0,-1-1 0 0 0,1 1 0 0 0,0-1-1 0 0,-1 1 1 0 0,1-1 0 0 0,-1 1 0 0 0,1-1 0 0 0,-1 1 0 0 0,1 0 0 0 0,-1-1 0 0 0,1 1 0 0 0,-1 0 0 0 0,0-1 0 0 0,1 1 0 0 0,-1 0 0 0 0,1 0 0 0 0,-1-1 0 0 0,0 1 0 0 0,1 0 0 0 0,-1 0 0 0 0,0 0 0 0 0,1 0 0 0 0,-1 0-124 0 0,-4-1 109 0 0,0 1 1 0 0,0 0-1 0 0,0 0 0 0 0,-5 0-109 0 0,6 1 392 0 0,-33 2 2482 0 0,-30 8-2874 0 0,-14 1 2091 0 0,-62-2 0 0 0,55-5-1141 0 0,88-5-943 0 0,-1 0 1 0 0,1 0-1 0 0,0 0 0 0 0,0 0 0 0 0,0 0 0 0 0,0 0 0 0 0,0 0 1 0 0,0 0-1 0 0,0 0 0 0 0,0 0 0 0 0,-1 0 0 0 0,1-1 0 0 0,0 1 1 0 0,0 0-1 0 0,0 0 0 0 0,0 0 0 0 0,0 0 0 0 0,0 1 0 0 0,0-1 1 0 0,-1 0-1 0 0,1 0 0 0 0,0 0 0 0 0,0 0 0 0 0,0 0 0 0 0,0 0 1 0 0,0 0-1 0 0,0 0 0 0 0,0 0 0 0 0,0 0 0 0 0,-1 0 0 0 0,1 0 1 0 0,0 0-1 0 0,0 0 0 0 0,0 0 0 0 0,0 0 0 0 0,0 1 0 0 0,0-1 1 0 0,0 0-1 0 0,0 0 0 0 0,0 0 0 0 0,0 0 0 0 0,0 0 0 0 0,0 0 1 0 0,0 0-1 0 0,0 0 0 0 0,0 1 0 0 0,0-1 0 0 0,-1 0 0 0 0,1 0 1 0 0,0 0-1 0 0,0 0 0 0 0,0 0 0 0 0,0 0 0 0 0,1 0 0 0 0,-1 1 1 0 0,0-1-1 0 0,0 0 0 0 0,0 0 0 0 0,0 0 0 0 0,0 0 0 0 0,0 0 1 0 0,0 0-1 0 0,0 0 0 0 0,0 0 0 0 0,0 1 0 0 0,0-1 0 0 0,0 0 1 0 0,0 0-1 0 0,0 0-7 0 0,11 7-80 0 0,19 7-305 0 0,217 81-261 0 0,-239-92 667 0 0,1 0 0 0 0,-1 0-1 0 0,1-1 1 0 0,0 0 0 0 0,-1-1-1 0 0,1 0 1 0 0,2 0-21 0 0,-8-1-49 0 0,0 0 0 0 0,0 0 1 0 0,-1 0-1 0 0,1 0 1 0 0,0-1-1 0 0,-1 1 0 0 0,1-1 1 0 0,-1 0-1 0 0,1 0 0 0 0,-1 0 1 0 0,1 0-1 0 0,-1 0 0 0 0,1-1 1 0 0,-1 1-1 0 0,0-1 0 0 0,0 1 1 0 0,0-1-1 0 0,0 0 0 0 0,0 0 1 0 0,0 0-1 0 0,0 0 0 0 0,0 0 1 0 0,-1 0-1 0 0,1 0 0 0 0,-1-2 49 0 0,2 0-331 0 0,-1-1-1 0 0,0 0 0 0 0,0-1 1 0 0,-1 1-1 0 0,1 0 0 0 0,-1 0 1 0 0,0-1-1 0 0,-1 1 1 0 0,1-1-1 0 0,-1 1 0 0 0,0 0 1 0 0,-1-6 331 0 0,-2-6-1676 0 0,0 1 0 0 0,-1 0 0 0 0,-4-9 1676 0 0,4 13-220 0 0,0-1 1 0 0,1 0-1 0 0,1 0 1 0 0,0 0-1 0 0,-1-10 220 0 0,3 22 91 0 0,0 1 5 0 0,0 0 6 0 0,0 0 2 0 0,0 0 58 0 0,0 0 239 0 0,0 0 102 0 0,0 0 17 0 0,0 0 38 0 0,0 0 137 0 0,5 18 1593 0 0,2 17-1044 0 0,1 0 1 0 0,2-1-1 0 0,2 0-1244 0 0,13 50 75 0 0,-23-77-61 0 0,10 39 438 0 0,-1 1 1 0 0,-3 0 0 0 0,-1 13-453 0 0,-6-46 241 0 0,0 0 0 0 0,-1 0 0 0 0,-1 0 0 0 0,0-1 0 0 0,-1 1 0 0 0,0 0 0 0 0,-1 0 0 0 0,-1-1 0 0 0,0 0 0 0 0,-1 0 0 0 0,0 0 0 0 0,-1 0 0 0 0,-5 6-241 0 0,8-14 135 0 0,-1 1 0 0 0,-1-1 0 0 0,1 1 0 0 0,-1-1 0 0 0,0-1 0 0 0,0 1 0 0 0,0-1-1 0 0,-1 0 1 0 0,1 0 0 0 0,-1 0 0 0 0,0-1 0 0 0,0 0-135 0 0,-4 2 128 0 0,0-1 0 0 0,-1-1 0 0 0,1 0 0 0 0,-1 0 0 0 0,1-1-1 0 0,-1-1 1 0 0,-4 1-128 0 0,-12-2-162 0 0,-1 0-1 0 0,1-1 1 0 0,-1-2-1 0 0,1-1 1 0 0,-16-5 162 0 0,32 7-308 0 0,5 1-108 0 0,0 0 0 0 0,0-1 0 0 0,0 1 0 0 0,0-1 0 0 0,0 0 1 0 0,1-1-1 0 0,-1 1 0 0 0,1-1 0 0 0,-3-2 416 0 0,2-1-6067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18.97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41 9759 0 0,'0'0'216'0'0,"6"-13"40"0"0,-1 2 16 0 0,1 2 0 0 0,3 1-272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7.576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106 102 1895 0 0,'0'0'79'0'0,"0"0"29"0"0,0 0 19 0 0,0 0 7 0 0,0 0 2 0 0,-3-17 320 0 0,3 12-265 0 0,0 1-1 0 0,1-1 0 0 0,-1 0 0 0 0,1 0 0 0 0,0 1 0 0 0,0-1 0 0 0,0 0 0 0 0,1 1 1 0 0,0-1-1 0 0,0 1 0 0 0,0 0 0 0 0,3-4-190 0 0,-2 0 774 0 0,-2 7-408 0 0,0-4 545 0 0,2-2 6458 0 0,4 77-8006 0 0,-4 1 0 0 0,-3-1 0 0 0,-3 10 637 0 0,3-35-620 0 0,6 44 620 0 0,-1-21-156 0 0,0-9 199 0 0,-1-25 595 0 0,-2 15-638 0 0,-2 0-212 0 0,-3-1 0 0 0,-7 37 212 0 0,10-83-125 0 0,0-2 18 0 0,0 0 3 0 0,0 0 3 0 0,0 0 12 0 0,0 0 7 0 0,0 0 2 0 0,0 0 24 0 0,0 0 99 0 0,0 0 32 0 0,0-11 95 0 0,0 5-221 0 0,-1 0-1 0 0,0 0 0 0 0,-1 0 0 0 0,1 0 0 0 0,-1 0 1 0 0,0 0-1 0 0,-1 0 0 0 0,1 0 0 0 0,-3-3 52 0 0,-3-8-174 0 0,4 8 118 0 0,1-1 0 0 0,1-1-1 0 0,-1 1 1 0 0,2 0 0 0 0,-1-1-1 0 0,1 1 1 0 0,1-1 56 0 0,-1-4-63 0 0,0 0 0 0 0,-2 1-1 0 0,0-5 64 0 0,-1 3-19 0 0,3 10 15 0 0,0 1-1 0 0,0-1 0 0 0,-1 0 0 0 0,0 1 0 0 0,0-1 1 0 0,0 1-1 0 0,-1 0 0 0 0,0-1 5 0 0,2 5 50 0 0,0 0 0 0 0,0-1 0 0 0,0 1-1 0 0,0 0 1 0 0,0 0 0 0 0,0 0 0 0 0,-1 0 0 0 0,1 0 0 0 0,0 0 0 0 0,-1 0-50 0 0,1 0 158 0 0,-1 1 2 0 0,-7 0-26 0 0,8 0-151 0 0,-1 0 0 0 0,1 0 1 0 0,0 0-1 0 0,0 0 1 0 0,0 1-1 0 0,-1-1 1 0 0,1 0-1 0 0,0 0 0 0 0,0 1 1 0 0,0-1-1 0 0,-1 1 1 0 0,1-1-1 0 0,0 1 0 0 0,0-1 1 0 0,0 1-1 0 0,0 0 1 0 0,0-1-1 0 0,0 1 1 0 0,0 0 16 0 0,-1 1-92 0 0,1-1-120 0 0,1-1-39 0 0,0 0-5 0 0,0 0-1 0 0,0 0-7 0 0,0 0-7 0 0,0 1 127 0 0,-1 1-98 0 0,-12 13-397 0 0,12-14 827 0 0,0 0 1 0 0,1 0-1 0 0,-1 0 1 0 0,0 0-1 0 0,1 0 1 0 0,-1 0-1 0 0,1 0 0 0 0,-1 0 1 0 0,1 0-1 0 0,0 0 1 0 0,-1 0-1 0 0,1 0 1 0 0,0 0-1 0 0,0 0 0 0 0,0 1-188 0 0,6 16 1000 0 0,-4-13-1417 0 0,8 16 717 0 0,-1 2-1 0 0,-2-1 0 0 0,0 1 0 0 0,-1 0 0 0 0,1 14-299 0 0,-3-18 257 0 0,1 1 0 0 0,0-1 0 0 0,2 0 0 0 0,1 1-257 0 0,-7-17 43 0 0,1 0-1 0 0,-1 0 1 0 0,1-1-1 0 0,0 1 1 0 0,0-1-1 0 0,0 1 1 0 0,0-1-1 0 0,1 0-42 0 0,5 6 667 0 0,-7-6-640 0 0,0-1 0 0 0,1 1 0 0 0,-1-1 0 0 0,1 1 0 0 0,-1-1 0 0 0,1 0 0 0 0,0 0 0 0 0,-1 0 0 0 0,1 0 0 0 0,0 0 0 0 0,0 0 0 0 0,0 0 0 0 0,0-1 0 0 0,0 1 0 0 0,0-1 0 0 0,0 1 0 0 0,0-1 0 0 0,0 0 0 0 0,0 0 0 0 0,0 0 0 0 0,0 0 0 0 0,0 0 0 0 0,0 0 0 0 0,0-1 0 0 0,0 1 0 0 0,0-1 0 0 0,0 1 0 0 0,0-1 0 0 0,0 0-1 0 0,-1 1 1 0 0,1-1 0 0 0,0 0 0 0 0,0 0 0 0 0,-1-1 0 0 0,2 0-27 0 0,7-5-272 0 0,0-1-1 0 0,-1 0 0 0 0,0-1 1 0 0,-1 0-1 0 0,5-6 273 0 0,-4 4-240 0 0,63-73-1908 0 0,-40 52 47 0 0,-24 24-1746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39.95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68 218 0 0,'-8'-24'0'0,"-6"-23"0"0,-2-4 0 0,2 4 0 0,4 14 0 0,8 28 0 0,0-1 0 0,1 1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9.334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76 25 2671 0 0,'0'0'107'0'0,"0"0"-20"0"0,-1-2-15 0 0,-3-3 28 0 0,3 4 340 0 0,1 1 141 0 0,0 0 26 0 0,-8-5 847 0 0,4-4-397 0 0,3 7 3146 0 0,-1 9-2799 0 0,-2 31-478 0 0,0 0 0 0 0,3 35-926 0 0,1-21-196 0 0,1 58 216 0 0,-6 0 0 0 0,-6 20-20 0 0,-18 72 880 0 0,29-200-801 0 0,0-2 9 0 0,0 0-7 0 0,-1 5 621 0 0,1-3-1885 0 0,-1 0-3925 0 0,1-2 1369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9.91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45 0 2671 0 0,'0'0'107'0'0,"-2"1"-20"0"0,-10 2-15 0 0,-4 6 98 0 0,15-8-96 0 0,-1 0 178 0 0,2-1 10 0 0,0 0 2 0 0,0 0 0 0 0,0 0 0 0 0,0 0 0 0 0,0 0 10 0 0,0 0 39 0 0,0 0 20 0 0,0 0 3 0 0,0 0-10 0 0,0 0-46 0 0,0 0-22 0 0,0 0-2 0 0,0 0 11 0 0,0 0 42 0 0,0 0 13 0 0,0 0 4 0 0,0 0 16 0 0,0 0 54 0 0,0 0 20 0 0,0 0 6 0 0,0 0 5 0 0,0 0 10 0 0,0 0 3 0 0,-1 2 0 0 0,0 1-282 0 0,-1 1 0 0 0,1-1 0 0 0,-1 1 0 0 0,1 0 0 0 0,0-1-1 0 0,0 1 1 0 0,1 0 0 0 0,-1-1 0 0 0,1 1 0 0 0,0 0 0 0 0,0 0-1 0 0,0 0 1 0 0,0-1 0 0 0,1 3-158 0 0,3 9 305 0 0,0-1 1 0 0,1 0-1 0 0,6 11-305 0 0,0 3 0 0 0,-2-9 344 0 0,10 30 266 0 0,-11-19-610 0 0,-6-26-44 0 0,-1 1 0 0 0,1-1 0 0 0,0 0 0 0 0,0 0 0 0 0,0 1 0 0 0,0-1 0 0 0,1 0 0 0 0,0-1 0 0 0,0 1 0 0 0,2 2 44 0 0,-4-5-43 0 0,0 0 0 0 0,0 0 0 0 0,1 0 0 0 0,-1 0 0 0 0,0 0 0 0 0,1-1 0 0 0,-1 1 0 0 0,1 0 0 0 0,-1-1 0 0 0,1 1 0 0 0,-1-1 0 0 0,1 1 0 0 0,-1-1 0 0 0,1 0 0 0 0,-1 0 0 0 0,1 0 0 0 0,0 0 0 0 0,-1 0 0 0 0,1 0 0 0 0,-1 0 0 0 0,1 0 0 0 0,0 0 0 0 0,-1-1 0 0 0,1 1 0 0 0,-1-1 0 0 0,1 1 0 0 0,-1-1 0 0 0,1 0 0 0 0,-1 0 0 0 0,0 1 0 0 0,1-1 0 0 0,-1 0 43 0 0,6-4-142 0 0,-1-1-1 0 0,0 1 1 0 0,-1-1 0 0 0,1 0-1 0 0,-1 0 1 0 0,0-1-1 0 0,0 1 1 0 0,1-5 142 0 0,0 2-564 0 0,0 0 0 0 0,1 0-1 0 0,0 1 1 0 0,3-3 564 0 0,3 0-3860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32.60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1 455 0 0,'0'0'0'0'0,"0"0"0"0"0,0 0 0 0 0,0 0 0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34.19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316 1 1927 0 0,'0'0'79'0'0,"0"0"93"0"0,0 0 285 0 0,0 0 119 0 0,-1 2 28 0 0,-11 21 835 0 0,10-21-1046 0 0,2-2-87 0 0,0 0-364 0 0,0 0-155 0 0,2 14-892 0 0,4-19 1430 0 0,-4 4-5 0 0,-2 1-7 0 0,0 0-1 0 0,4-4-2 0 0,-2 2-82 0 0,-4 3 1234 0 0,-8 11-1244 0 0,-1 0 0 0 0,2 1 0 0 0,0 0 1 0 0,-2 4-219 0 0,-8 11 385 0 0,-8 17-499 0 0,2-11 777 0 0,24-32-590 0 0,0-2-68 0 0,1 0 0 0 0,0 1-1 0 0,0-1 1 0 0,-1 0-1 0 0,1 0 1 0 0,0 0 0 0 0,0 1-1 0 0,0-1 1 0 0,-1 0 0 0 0,1 0-1 0 0,0 1 1 0 0,0-1-1 0 0,0 0 1 0 0,0 0 0 0 0,-1 1-1 0 0,1-1 1 0 0,0 0-1 0 0,0 1 1 0 0,0-1 0 0 0,0 0-1 0 0,0 0 1 0 0,0 1 0 0 0,0-1-1 0 0,0 1-4 0 0,0-1 6 0 0,0 0 0 0 0,0 0-1 0 0,0 1 1 0 0,0-1 0 0 0,0 0-1 0 0,0 1 1 0 0,0-1-1 0 0,0 0 1 0 0,-1 1 0 0 0,1-1-1 0 0,0 0 1 0 0,0 0 0 0 0,0 1-1 0 0,0-1 1 0 0,0 0 0 0 0,-1 0-1 0 0,1 1 1 0 0,0-1 0 0 0,0 0-1 0 0,-1 0 1 0 0,1 0 0 0 0,0 1-1 0 0,0-1 1 0 0,-1 0-6 0 0,0 2 81 0 0,-8 22 285 0 0,0-1 25 0 0,1-1 1 0 0,1 1-1 0 0,-1 14-391 0 0,-5 20 95 0 0,7-13-284 0 0,6-42 87 0 0,0 1 8 0 0,0 16-36 0 0,1-15 104 0 0,1 4-65 0 0,1 4 80 0 0,25 65 705 0 0,-21-61-321 0 0,-1 2 0 0 0,1 3-373 0 0,-4-6 174 0 0,-1-1 0 0 0,0 1 0 0 0,0-1 0 0 0,-1 1 0 0 0,-2 9-174 0 0,3 49 389 0 0,-1-61-358 0 0,1 3-178 0 0,-1-12 70 0 0,-1-3-14 0 0,0 0 58 0 0,0 0 154 0 0,31 9 734 0 0,-24-6-669 0 0,-5-3 8 0 0,5 5 59 0 0,1-1-28 0 0,-5-3-172 0 0,5 4 101 0 0,-6-3-95 0 0,1 1 0 0 0,-1 0-1 0 0,-1 0 1 0 0,1 0-1 0 0,0 0 1 0 0,0 3-59 0 0,11 25-65 0 0,-12-29-98 0 0,0-1 1 0 0,0 1-1 0 0,0 0 1 0 0,0-1 0 0 0,0 1-1 0 0,1-1 1 0 0,-1 1 0 0 0,0-1-1 0 0,2 2 163 0 0,-1-2-144 0 0,-2-1 34 0 0,0 0 12 0 0,0 0 2 0 0,0 0 34 0 0,0 0 130 0 0,0 0 21 0 0,0 0 10 0 0,0 0 70 0 0,0 0 30 0 0,0 0 7 0 0,0 0 12 0 0,0 0 39 0 0,0 0-244 0 0,0 0 0 0 0,0 1 0 0 0,0-1 0 0 0,0 0 0 0 0,0 0-1 0 0,0 0 1 0 0,0 0 0 0 0,1 1 0 0 0,-1-1 0 0 0,0 0 0 0 0,0 0 0 0 0,0 0 0 0 0,0 0 0 0 0,0 1 0 0 0,0-1 0 0 0,0 0-1 0 0,0 0 1 0 0,0 0 0 0 0,1 0 0 0 0,-1 0 0 0 0,0 0 0 0 0,0 1 0 0 0,0-1 0 0 0,0 0 0 0 0,0 0 0 0 0,1 0 0 0 0,-1 0 0 0 0,0 0-1 0 0,0 0 1 0 0,0 0 0 0 0,0 0 0 0 0,1 0-13 0 0,-1 0 19 0 0,0 1 0 0 0,1-1-1 0 0,-1 0 1 0 0,1 0 0 0 0,-1 1 0 0 0,0-1-1 0 0,1 0 1 0 0,-1 0 0 0 0,0 1-1 0 0,1-1 1 0 0,-1 0 0 0 0,0 1 0 0 0,1-1-1 0 0,-1 1 1 0 0,0-1 0 0 0,0 0 0 0 0,1 1-1 0 0,-1-1 1 0 0,0 1 0 0 0,0-1 0 0 0,0 1-1 0 0,0-1-18 0 0,2 5 72 0 0,-1-1-1 0 0,0 1 1 0 0,0 0-1 0 0,0 0 1 0 0,-1 0-1 0 0,0 0 0 0 0,0 0 1 0 0,0 0-1 0 0,0-1 1 0 0,-1 1-1 0 0,-1 4-71 0 0,-4 15-60 0 0,-2 1 0 0 0,-5 7 60 0 0,9-20-166 0 0,-1-6 13 0 0,5-6 152 0 0,0 0-1 0 0,0 0 1 0 0,0 0-1 0 0,0 0 1 0 0,-1-1-1 0 0,1 1 1 0 0,0 0-1 0 0,0 0 1 0 0,0 0-1 0 0,0 0 1 0 0,0 0-1 0 0,0 0 1 0 0,-1 0-1 0 0,1 0 1 0 0,0 0-1 0 0,0-1 1 0 0,0 1-1 0 0,0 0 1 0 0,0 0-1 0 0,0 0 1 0 0,0 0-1 0 0,0 0 1 0 0,0-1-1 0 0,0 1 1 0 0,-1 0-1 0 0,1 0 1 0 0,0 0-1 0 0,0 0 1 0 0,0-1-1 0 0,0 1 1 0 0,0 0-1 0 0,0 0 1 0 0,0 0-1 0 0,0 0 1 0 0,0-1-1 0 0,0 1 1 0 0,0 0-1 0 0,1 0 1 0 0,-1 0-1 0 0,0 0 1 0 0,0 0-1 0 0,0-1 2 0 0,0-13 0 0 0,3 2 11 0 0,-1 1 130 0 0,-2 9-107 0 0,1 0 0 0 0,-1 0-1 0 0,1 0 1 0 0,-1 0-1 0 0,1 0 1 0 0,0 0 0 0 0,0 1-1 0 0,-1-1 1 0 0,2 0-34 0 0,10-17 1 0 0,-11 17-91 0 0,0 0-61 0 0,13-40-632 0 0,-10 27 715 0 0,-1 0 0 0 0,-1 0-1 0 0,-1-1 1 0 0,0 1 0 0 0,-1-1 0 0 0,0 0-1 0 0,-1 1 1 0 0,-1-1 0 0 0,-1 1 0 0 0,0-2 68 0 0,-1 4-43 0 0,3 9 70 0 0,-1 0 0 0 0,0 0-1 0 0,1 1 1 0 0,-1-1 0 0 0,-1 0 0 0 0,1 0-27 0 0,-2-2 103 0 0,3 4 22 0 0,1 2 3 0 0,0 0-9 0 0,0 0-39 0 0,0 0-40 0 0,0 0-108 0 0,0 0-48 0 0,0 0-11 0 0,0 0-13 0 0,0 0-52 0 0,0 0-28 0 0,0 0-4 0 0,0 0 10 0 0,0 0 38 0 0,0 0 14 0 0,0 0 2 0 0,0 0 15 0 0,0 0 97 0 0,0 0 167 0 0,0 0 26 0 0,2-9 1630 0 0,-9 18-2028 0 0,0 1 0 0 0,1-1 0 0 0,0 2 253 0 0,-7 16-383 0 0,8-15 383 0 0,4-9 75 0 0,-2 12 150 0 0,-1 4 3 0 0,4 5-16 0 0,0-21-81 0 0,0-1-10 0 0,2 10-21 0 0,3 7-86 0 0,-2-16 12 0 0,-2 1-350 0 0,0-3 310 0 0,-1 0 0 0 0,1-1 0 0 0,0 1 0 0 0,-1 0 1 0 0,1-1-1 0 0,0 1 0 0 0,0-1 0 0 0,-1 1 0 0 0,1-1 0 0 0,0 1 0 0 0,0-1 0 0 0,0 0 0 0 0,0 1 14 0 0,8 1 1 0 0,-7-1 58 0 0,9-3 1380 0 0,-31 11-1061 0 0,-1 0 0 0 0,1-2 0 0 0,-5 1-378 0 0,23-8 25 0 0,-1 1 1 0 0,1-1-1 0 0,-1 0 0 0 0,0 0 0 0 0,1 0 0 0 0,-1 0 0 0 0,0 0 0 0 0,1 0 0 0 0,-3-1-25 0 0,-2 0 50 0 0,3 0-64 0 0,1 1-1 0 0,0 0 1 0 0,0-1-1 0 0,0 1 1 0 0,-1-1-1 0 0,1 0 1 0 0,0 0-1 0 0,0-1 1 0 0,0 1 0 0 0,0 0-1 0 0,1-1 1 0 0,-1 0-1 0 0,0 0 1 0 0,1 0-1 0 0,-1 0 1 0 0,1 0-1 0 0,-1 0 1 0 0,1-1-1 0 0,0 1 1 0 0,0-1-1 0 0,0 1 1 0 0,1-1-1 0 0,-2-1 15 0 0,-2-4-140 0 0,-11-17-268 0 0,1-1 1 0 0,1 0-1 0 0,1 0 0 0 0,-5-19 408 0 0,11 24-252 0 0,1-1 0 0 0,-2-10 252 0 0,8 31-13 0 0,0 1 0 0 0,-1-1 0 0 0,1 0 0 0 0,0 0 0 0 0,0 1 0 0 0,0-1 0 0 0,0 0 0 0 0,0 1 0 0 0,0-1 0 0 0,0 0 0 0 0,0 1 0 0 0,0-1 0 0 0,0 0 0 0 0,1 1 0 0 0,-1-1 0 0 0,0 0 0 0 0,0 1 0 0 0,1-1 0 0 0,-1 1 0 0 0,0-1 0 0 0,1 0 0 0 0,-1 1 0 0 0,0-1 0 0 0,1 1 0 0 0,-1-1 0 0 0,1 1 0 0 0,-1-1 0 0 0,1 1 0 0 0,-1 0 0 0 0,1-1 0 0 0,0 1-1 0 0,-1-1 1 0 0,1 1 0 0 0,-1 0 0 0 0,1 0 0 0 0,0-1 0 0 0,0 1 13 0 0,1 0-79 0 0,0-1 1 0 0,1 1-1 0 0,-1-1 0 0 0,0 1 0 0 0,1 0 0 0 0,-1 0 0 0 0,1 1 0 0 0,-1-1 0 0 0,2 1 79 0 0,11 3-664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39.70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41 1983 0 0,'0'0'0'0'0,"0"0"88"0"0,0 0-24 0 0,0 0-64 0 0,11-13 0 0 0,0 2 0 0 0,0 2 0 0 0,-2 2 0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41.349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3014 24 2127 0 0,'0'0'84'0'0,"0"0"-16"0"0,0-2-14 0 0,-1-5 82 0 0,1 6-70 0 0,-1 1 0 0 0,1-1 0 0 0,-1 1 1 0 0,1-1-1 0 0,-1 1 0 0 0,1-1 0 0 0,-1 1 0 0 0,1-1 1 0 0,-1 1-1 0 0,1-1 0 0 0,-1 1 0 0 0,1 0 0 0 0,-1-1 1 0 0,0 1-1 0 0,1 0 0 0 0,-1 0 0 0 0,0-1 0 0 0,1 1 1 0 0,-1 0-1 0 0,0 0-66 0 0,0-1 194 0 0,-3 0 75 0 0,0 0-1 0 0,-1 0 0 0 0,1 0 0 0 0,0 0 0 0 0,0 1 0 0 0,-1-1 0 0 0,1 1 1 0 0,0 0-1 0 0,0 1 0 0 0,-1-1 0 0 0,-2 1-268 0 0,-9 3 774 0 0,0-1 1 0 0,-6 4-775 0 0,7-2 381 0 0,-206 54 2037 0 0,133-41-3304 0 0,-50 4 886 0 0,105-19-261 0 0,-1-2-1 0 0,0-1 1 0 0,-16-3 261 0 0,-101-16-84 0 0,14 2 666 0 0,50 10 181 0 0,-17 5-763 0 0,62 2-86 0 0,-1 3 1 0 0,1 2-1 0 0,-20 5 86 0 0,-187 46-456 0 0,-76 15-662 0 0,297-67 715 0 0,0-1 0 0 0,0-1 0 0 0,0-2 0 0 0,0 0-1 0 0,0-2 1 0 0,1-1 0 0 0,-5-3 403 0 0,14 4 63 0 0,0 0 0 0 0,1 1-1 0 0,-1 1 1 0 0,0 0 0 0 0,0 2-1 0 0,1 0 1 0 0,-1 1 0 0 0,1 0-1 0 0,-1 2 1 0 0,1 0 0 0 0,-10 5-63 0 0,-39 16 367 0 0,2 3 1 0 0,0 2 0 0 0,2 4 0 0 0,2 2-1 0 0,-28 24-367 0 0,15-9-343 0 0,21-17-394 0 0,-5 9 737 0 0,55-43-136 0 0,2-1 166 0 0,0 0 55 0 0,0 0 0 0 0,0 0 63 0 0,0 0 32 0 0,0 0 4 0 0,0 1-154 0 0,0 0 0 0 0,1 1 0 0 0,-1-1 0 0 0,0 0 0 0 0,1 0 0 0 0,-1 0 0 0 0,1 0 0 0 0,-1 0 0 0 0,1 0 0 0 0,-1 0 0 0 0,1-1-1 0 0,0 2-29 0 0,2 2 83 0 0,9 19 333 0 0,-4-11-330 0 0,-2 1-1 0 0,1 0 1 0 0,-2 0-1 0 0,0 0 0 0 0,0 0 1 0 0,-1 1-1 0 0,1 9-85 0 0,-2 9-39 0 0,-2 0-1 0 0,-2 24 40 0 0,0-24 66 0 0,1 0 1 0 0,3 14-67 0 0,-2-45-37 0 0,-1 1 0 0 0,1-1 1 0 0,0 1-1 0 0,-1 0 0 0 0,1-1 1 0 0,0 0-1 0 0,0 1 0 0 0,0-1 1 0 0,0 1-1 0 0,0-1 0 0 0,0 0 1 0 0,0 0-1 0 0,0 1 0 0 0,1-1 1 0 0,-1 0-1 0 0,0 0 0 0 0,2 0 37 0 0,0 2-111 0 0,1-1 0 0 0,0 0 0 0 0,0 0 0 0 0,0-1 0 0 0,3 2 111 0 0,5 0-215 0 0,17 6 385 0 0,18 8-170 0 0,-38-13 176 0 0,1 1 0 0 0,-1 0 0 0 0,-1 0 0 0 0,1 1 0 0 0,-1 1 0 0 0,0-1 0 0 0,0 1 0 0 0,0 2-176 0 0,11 11 477 0 0,-2 2 1 0 0,4 6-478 0 0,-6-8 131 0 0,0-1 0 0 0,1 0 0 0 0,7 6-131 0 0,-18-21-26 0 0,0 0 0 0 0,1 0 0 0 0,-1-1 0 0 0,1 1 0 0 0,0-1 0 0 0,0 0 0 0 0,0-1 0 0 0,0 0 0 0 0,0 1 0 0 0,0-2 0 0 0,1 1 0 0 0,-1-1 0 0 0,1 0 0 0 0,-1 0 0 0 0,1-1 1 0 0,0 0-1 0 0,-1 0 0 0 0,1-1 0 0 0,-1 0 0 0 0,6-1 26 0 0,14-4-208 0 0,0-1 0 0 0,0-2-1 0 0,-1 0 1 0 0,14-8 208 0 0,6-2-266 0 0,-11 5 94 0 0,20-7-274 0 0,25-6 446 0 0,-60 22 169 0 0,1 0-1 0 0,-1 2 1 0 0,1 0-1 0 0,0 1 1 0 0,-1 1 0 0 0,4 1-169 0 0,1 1 270 0 0,0 2 0 0 0,0 1 1 0 0,-1 0-1 0 0,1 2 0 0 0,-1 1 1 0 0,0 0-1 0 0,-1 2 0 0 0,21 11-270 0 0,-32-13 25 0 0,1 0-1 0 0,-2 1 0 0 0,9 7-24 0 0,-10-7-87 0 0,-1-1-1 0 0,1-1 0 0 0,1 1 0 0 0,-1-1 1 0 0,3 0 87 0 0,-9-5-18 0 0,1 1 0 0 0,0-1 0 0 0,-1 0 1 0 0,1 0-1 0 0,0 0 0 0 0,0-1 1 0 0,0 1-1 0 0,0-1 0 0 0,0 0 0 0 0,0 0 1 0 0,-1 0-1 0 0,1-1 0 0 0,0 1 0 0 0,0-1 1 0 0,0 0-1 0 0,3-1 18 0 0,14-7-20 0 0,-1 0-1 0 0,0-2 1 0 0,-1 0-1 0 0,0-1 1 0 0,2-3 20 0 0,1 0-94 0 0,-15 10 46 0 0,14-10 10 0 0,1 1 0 0 0,0 1 0 0 0,0 1 0 0 0,1 2 1 0 0,16-6 37 0 0,-35 14 69 0 0,1 1 0 0 0,-1-1 0 0 0,0 1 0 0 0,1 0 0 0 0,-1 0 0 0 0,1 1 0 0 0,-1 0 0 0 0,1-1-1 0 0,-1 1 1 0 0,1 1 0 0 0,-1-1 0 0 0,0 1 0 0 0,1 0 0 0 0,-1 0 0 0 0,1 0 0 0 0,-1 0 0 0 0,0 1 0 0 0,0-1 0 0 0,2 2-69 0 0,2 2-118 0 0,0 0 0 0 0,-1 1-1 0 0,0-1 1 0 0,0 2-1 0 0,0-1 1 0 0,-1 1 0 0 0,6 7 118 0 0,-3-4-360 0 0,0 0 0 0 0,11 9 360 0 0,-16-16-6 0 0,0 0 0 0 0,0 0 0 0 0,0-1-1 0 0,1 1 1 0 0,-1-1 0 0 0,1 0 0 0 0,-1-1-1 0 0,1 1 1 0 0,0-1 0 0 0,2 1 6 0 0,10 0-7 0 0,0 0 0 0 0,1-2 0 0 0,-1 0 0 0 0,12-2 7 0 0,-5 1 6 0 0,20 1-6 0 0,-30 2 274 0 0,1 1-1 0 0,0 0 1 0 0,-1 1-1 0 0,1 1 0 0 0,-1 0 1 0 0,8 5-274 0 0,13 4 341 0 0,-7-1-139 0 0,-21-9-224 0 0,1 0-1 0 0,0-1 1 0 0,0 0 0 0 0,5 1 22 0 0,3-1-103 0 0,0-1 0 0 0,1-1 0 0 0,0 0 0 0 0,-1-1 0 0 0,1 0 0 0 0,-1-2 0 0 0,1 0-1 0 0,3-1 104 0 0,26-7-247 0 0,-1-2-1 0 0,14-7 248 0 0,53-21-431 0 0,-17 6-193 0 0,8 2 624 0 0,-88 28 105 0 0,0 1 0 0 0,0 0 0 0 0,0 1 1 0 0,0 0-1 0 0,0 2 0 0 0,7 0-105 0 0,-16 0 93 0 0,0 1 1 0 0,0 0-1 0 0,0 0 1 0 0,0 0 0 0 0,0 1-1 0 0,0 0 1 0 0,0 0-1 0 0,0 0 1 0 0,-1 1 0 0 0,1 0-1 0 0,-1 0 1 0 0,0 1 0 0 0,0-1-1 0 0,0 1 1 0 0,0 0-1 0 0,3 5-93 0 0,1 0-58 0 0,-2 0-1 0 0,1 0 0 0 0,4 10 59 0 0,8 8-817 0 0,-10-18 778 0 0,2-3 39 0 0,-6-5 22 0 0,-1-1 0 0 0,1 1 0 0 0,-1-1-1 0 0,1 0 1 0 0,-1 0 0 0 0,0 0 0 0 0,1-1 0 0 0,-1 0-1 0 0,1 0 1 0 0,-1 0 0 0 0,1-1-22 0 0,14-4 12 0 0,1-2 0 0 0,4-3-12 0 0,5-2-69 0 0,-13 7 36 0 0,16-7 201 0 0,11-2-168 0 0,-22 10 254 0 0,-20 5-122 0 0,11-2 458 0 0,-12 2-637 0 0,0 0 1 0 0,1-1-1 0 0,-1 1 1 0 0,0 0-1 0 0,0-1 1 0 0,0 1-1 0 0,0-1 1 0 0,0 0-1 0 0,0 1 1 0 0,0-1-1 0 0,0 0 1 0 0,0 1 0 0 0,0-1-1 0 0,0 0 1 0 0,0 0-1 0 0,0 0 1 0 0,-1 0-1 0 0,1 0 1 0 0,0 0-1 0 0,-1 0 1 0 0,1 0-1 0 0,-1 0 1 0 0,1 0-1 0 0,-1-1 1 0 0,1 1-1 0 0,-1 0 1 0 0,0 0-1 0 0,1-1 47 0 0,1-7-207 0 0,0 1 0 0 0,-1-1 0 0 0,1-6 207 0 0,-2 9-207 0 0,7-33-355 0 0,1 2-1 0 0,13-37 563 0 0,4-16 724 0 0,-24 86-676 0 0,-1 0 0 0 0,1 0 0 0 0,-1 0 0 0 0,0-1 0 0 0,0 1 0 0 0,0 0 0 0 0,-1 0 0 0 0,1 0 0 0 0,-1 0 0 0 0,0 0 0 0 0,0 0 0 0 0,0 0 0 0 0,-1 0 0 0 0,0 0-48 0 0,-1-3 52 0 0,0 1 1 0 0,-1 0-1 0 0,0 0 0 0 0,0 0 1 0 0,-1 1-1 0 0,0-1 1 0 0,0 1-1 0 0,0 0-52 0 0,-8-6 111 0 0,0 1-1 0 0,0 0 0 0 0,-1 1 1 0 0,-1 0-1 0 0,0 1 0 0 0,-12-4-110 0 0,-13-5 394 0 0,-91-41-681 0 0,98 42-574 0 0,2-1 1 0 0,-28-21 860 0 0,52 33-105 0 0,0-1-1 0 0,0 0 1 0 0,0-1 0 0 0,1 0 0 0 0,0 0 0 0 0,0 0 0 0 0,1 0 0 0 0,0-2 105 0 0,-7-12-126 0 0,1-1 1 0 0,-3-8 125 0 0,7 14 77 0 0,2 4 125 0 0,-1 0 0 0 0,0 0 1 0 0,-1 1-1 0 0,-2-3-202 0 0,5 9 75 0 0,0 0 1 0 0,0 1 0 0 0,0 0-1 0 0,-1 0 1 0 0,0 0 0 0 0,1 0-1 0 0,-1 1 1 0 0,0 0 0 0 0,-1 0-1 0 0,-1-1-75 0 0,-159-73 11 0 0,162 75-406 0 0,-7-4-109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44.510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3040 399 655 0 0,'2'-72'64'0'0,"-2"69"-42"0"0,0 0-1 0 0,0 1 1 0 0,0-1-1 0 0,0 0 1 0 0,0 1-1 0 0,-1-1 1 0 0,1 0-1 0 0,-1 1 1 0 0,0-1-1 0 0,1 0 1 0 0,-1 1-1 0 0,0-1 0 0 0,-1 0-21 0 0,-2-4 89 0 0,3 5-58 0 0,0 0-1 0 0,0 0 0 0 0,0 0 0 0 0,-1 1 0 0 0,1-1 0 0 0,-1 0 1 0 0,1 0-1 0 0,-1 1 0 0 0,0-1 0 0 0,0 1 0 0 0,0 0 0 0 0,0-1 0 0 0,0 1 1 0 0,-1-1-31 0 0,-30-11 444 0 0,33 13-440 0 0,-19-6 458 0 0,0 2 0 0 0,-1 0 0 0 0,1 1 0 0 0,-9 0-462 0 0,-81-1 1306 0 0,57 3-954 0 0,-21-3-352 0 0,56 2-240 0 0,0-1-1 0 0,0-1 1 0 0,0 0-1 0 0,1-1 0 0 0,-1-1 1 0 0,-3-2 240 0 0,-102-54-302 0 0,104 54 566 0 0,-1 0-1 0 0,0 1 0 0 0,0 2 1 0 0,0 0-1 0 0,-1 0 0 0 0,1 2 1 0 0,-3 0-264 0 0,-18 1 396 0 0,1 0-1 0 0,0 3 1 0 0,-6 1-396 0 0,-15 2-262 0 0,-1-3 0 0 0,-10-3 262 0 0,39-1-371 0 0,-1-1 1 0 0,1-1-1 0 0,0-2 0 0 0,-27-10 371 0 0,24 6-199 0 0,-2 1 0 0 0,-34-5 199 0 0,48 12 195 0 0,1 1 1 0 0,-1 1-1 0 0,0 1 0 0 0,0 0 0 0 0,-10 4-195 0 0,-42 9 1023 0 0,1 4 1 0 0,-68 24-1024 0 0,52-13-29 0 0,-53 7 29 0 0,100-27-94 0 0,0-2 0 0 0,-1-2 0 0 0,0-2 0 0 0,0-2 0 0 0,1-1 0 0 0,-35-7 94 0 0,53 4 14 0 0,-2 0-82 0 0,0 1 1 0 0,-2 1 67 0 0,20 2 19 0 0,0 0 0 0 0,1 0 0 0 0,-1 1 1 0 0,0 1-1 0 0,1-1 0 0 0,-1 1 0 0 0,1 1 0 0 0,-5 1-19 0 0,-8 6 209 0 0,1 1-1 0 0,0 0 1 0 0,0 2-1 0 0,1 0 1 0 0,1 1-1 0 0,-7 7-208 0 0,-30 31 560 0 0,-12 17-560 0 0,62-64 1 0 0,-64 76-741 0 0,68-79 636 0 0,0 0 7 0 0,-4 7 20 0 0,4-7-14 0 0,1-2 15 0 0,-1 2-15 0 0,1-1 58 0 0,-1 0 22 0 0,1-1-1 0 0,0 1 1 0 0,0-1 0 0 0,0 1-1 0 0,0-1 1 0 0,-1 1-1 0 0,1 0 1 0 0,0-1 0 0 0,0 1-1 0 0,0-1 1 0 0,0 1 0 0 0,0-1-1 0 0,0 1 1 0 0,0-1 0 0 0,0 1-1 0 0,1-1 1 0 0,-1 1-1 0 0,0-1 1 0 0,0 1 0 0 0,0-1-1 0 0,1 1 12 0 0,4 10-28 0 0,0 0-5 0 0,2-1 148 0 0,-2 0 0 0 0,0 1 0 0 0,0 0 0 0 0,-1 0 0 0 0,0 0 0 0 0,0 1-1 0 0,-2-1 1 0 0,1 1 0 0 0,-2 0 0 0 0,1 0 0 0 0,-2 0 0 0 0,1 0 0 0 0,-2-1 0 0 0,1 1 0 0 0,-2 0 0 0 0,-1 9-115 0 0,-4 9 237 0 0,4-18-204 0 0,0 0-1 0 0,1 1 0 0 0,1-1 1 0 0,0 1-1 0 0,1 0 0 0 0,0-1 1 0 0,2 11-33 0 0,-2-21-25 0 0,0 0 0 0 0,1 1 0 0 0,-1-1 0 0 0,1 0 1 0 0,-1 0-1 0 0,1 0 0 0 0,0 0 0 0 0,0 0 0 0 0,0 0 0 0 0,0 0 1 0 0,1 0-1 0 0,-1-1 0 0 0,0 1 0 0 0,1 0 0 0 0,-1-1 0 0 0,1 1 1 0 0,0-1-1 0 0,-1 1 0 0 0,1-1 0 0 0,0 0 0 0 0,1 1 25 0 0,-2-1-6 0 0,1 0 0 0 0,0 1 0 0 0,0-1 0 0 0,0 0 0 0 0,1 0 0 0 0,-1 0 0 0 0,0-1 0 0 0,0 1 0 0 0,0 0-1 0 0,1-1 1 0 0,-1 1 0 0 0,0-1 0 0 0,0 0 0 0 0,1 0 0 0 0,0 0 6 0 0,6 0-5 0 0,16 3 72 0 0,-14-3 59 0 0,-1 1 1 0 0,1 1 0 0 0,-1 0-1 0 0,1 0 1 0 0,-1 1 0 0 0,0 0 0 0 0,0 1-1 0 0,0 0-126 0 0,-8-3 32 0 0,7 3 87 0 0,0 1-1 0 0,0-1 1 0 0,0 2-1 0 0,-1-1 1 0 0,0 1-1 0 0,0 0 1 0 0,-1 1-1 0 0,7 6-118 0 0,12 17-185 0 0,1-2 0 0 0,2-1-1 0 0,12 8 186 0 0,-34-31-17 0 0,0 1 0 0 0,1-1 0 0 0,0 0 0 0 0,-1 0 1 0 0,1-1-1 0 0,1 0 0 0 0,-1 0 0 0 0,0-1 0 0 0,1 0 0 0 0,-1 0 0 0 0,1-1 0 0 0,7 0 17 0 0,15-1 67 0 0,1-1 1 0 0,28-4-68 0 0,-13 0 11 0 0,-30 4 104 0 0,0 0 0 0 0,0 1 1 0 0,1 1-1 0 0,-1 1 0 0 0,0 0 0 0 0,0 1 0 0 0,0 1 0 0 0,6 2-115 0 0,-19-5 55 0 0,0 1-1 0 0,0 0 1 0 0,-1 0-1 0 0,1 0 0 0 0,-1 1 1 0 0,1-1-1 0 0,-1 1 1 0 0,0 0-1 0 0,0 0 1 0 0,0 0-1 0 0,2 2-54 0 0,3 7 122 0 0,1 0-1 0 0,4 11-121 0 0,-9-16-64 0 0,0 1 0 0 0,0-1 0 0 0,1-1 0 0 0,-1 1-1 0 0,1-1 1 0 0,1 0 0 0 0,-1 0 0 0 0,1 0 0 0 0,1-1-1 0 0,0 1 65 0 0,-5-3-49 0 0,1 0 2 0 0,17 6-6 0 0,-16-8 76 0 0,1 0 0 0 0,-1-1 0 0 0,0 1 0 0 0,1-1 0 0 0,-1 1 0 0 0,1-1 0 0 0,-1 0 1 0 0,1-1-1 0 0,-1 1 0 0 0,0-1 0 0 0,4-1-23 0 0,48-15 217 0 0,-56 17-219 0 0,35-12-24 0 0,0 2-1 0 0,11-2 27 0 0,-32 10 94 0 0,0 0 0 0 0,0 0 1 0 0,0 2-1 0 0,0-1 0 0 0,0 2 1 0 0,0 0-1 0 0,8 2-94 0 0,5 1 99 0 0,-1 2-1 0 0,0 1 1 0 0,0 1 0 0 0,18 9-99 0 0,-13-5-612 0 0,24 6 612 0 0,-18-6-332 0 0,-21-8 244 0 0,-1-1 1 0 0,1 0 0 0 0,0-1 0 0 0,0-1-1 0 0,0 0 1 0 0,0-1 0 0 0,0-1 0 0 0,0-1-1 0 0,8-1 88 0 0,36-11-363 0 0,-39 8 189 0 0,1 1 1 0 0,5 1 173 0 0,9-1 163 0 0,-1 3 1 0 0,1 0 0 0 0,0 3-1 0 0,20 2-163 0 0,62 9 654 0 0,-37-7-926 0 0,-72-5 169 0 0,0 0 0 0 0,0 0 1 0 0,0-1-1 0 0,1-1 1 0 0,-1 1-1 0 0,0-2 1 0 0,-1 1-1 0 0,4-2 103 0 0,14-7-119 0 0,0 0 1 0 0,0-2 118 0 0,37-17-224 0 0,-17 10 18 0 0,-19 8 89 0 0,14-5 117 0 0,-31 14 144 0 0,0 0 0 0 0,-1 1 0 0 0,1 0 0 0 0,0 1 0 0 0,0 0-1 0 0,5 0-143 0 0,-4 2 238 0 0,1-1 0 0 0,-1 2 0 0 0,0 0 0 0 0,1 0 0 0 0,3 2-238 0 0,43 9 17 0 0,-50-12-150 0 0,0 0 0 0 0,0-1-1 0 0,-1 0 1 0 0,1 0 0 0 0,0-1 0 0 0,0 0-1 0 0,-1 0 1 0 0,1-1 0 0 0,-1 0 0 0 0,1 0-1 0 0,-1-1 1 0 0,7-3 133 0 0,2-2-121 0 0,-1 0-1 0 0,0-2 0 0 0,0 1 1 0 0,-1-2-1 0 0,2-2 122 0 0,42-40 139 0 0,-57 52 28 0 0,22-10 799 0 0,-8 7-616 0 0,-13 3-320 0 0,2 1-99 0 0,0-1-1 0 0,0 0 1 0 0,0-1-1 0 0,0 1 1 0 0,0-1-1 0 0,0 1 1 0 0,-1-1-1 0 0,1 0 1 0 0,0-1-1 0 0,-1 1 1 0 0,1-1-1 0 0,-1 1 1 0 0,0-1-1 0 0,0 0 1 0 0,0 0 0 0 0,0 0-1 0 0,-1-1 70 0 0,4-7 81 0 0,-1 0 1 0 0,0 0-1 0 0,-1 0 1 0 0,-1-1-1 0 0,0 0 0 0 0,0 1 1 0 0,-1-1-1 0 0,0 0 1 0 0,-1-1-1 0 0,-1 1 0 0 0,0 0 1 0 0,0 0-1 0 0,-1 0 1 0 0,-1 0-1 0 0,0 0 0 0 0,-1 0 1 0 0,0 0-1 0 0,-1 1 1 0 0,0-1-1 0 0,-1-1-81 0 0,1 4 37 0 0,0-1-1 0 0,1 0 1 0 0,0 1 0 0 0,1-2-1 0 0,0 1 1 0 0,0 0 0 0 0,1 0-1 0 0,1-4-36 0 0,0-15-418 0 0,2-1 0 0 0,2-6 418 0 0,-2 14-244 0 0,-1 15 173 0 0,1-20-252 0 0,0-18 323 0 0,-2 37-63 0 0,0 1 0 0 0,-1-1 0 0 0,0 1 0 0 0,0 0 1 0 0,-1-1-1 0 0,0 1 0 0 0,0 0 0 0 0,-2-4 63 0 0,-5-3-813 0 0,-4 2-2461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7:26.506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426 98 1951 0 0,'0'0'84'0'0,"0"-2"-26"0"0,-1 0-51 0 0,0-1-4 0 0,5-14-3 0 0,3 1 279 0 0,-4 14-72 0 0,-1 1-23 0 0,10-11 2525 0 0,8 0-3241 0 0,-13 8 45 0 0,-5 3 23 0 0,-1 1 363 0 0,-1 0 69 0 0,1 0-1 0 0,-1 0 1 0 0,1-1-1 0 0,-1 1 1 0 0,1 0-1 0 0,-1 0 1 0 0,1 0-1 0 0,-1-1 1 0 0,1 1-1 0 0,-1 0 0 0 0,1-1 1 0 0,-1 1-1 0 0,1 0 1 0 0,-1-1-1 0 0,0 1 1 0 0,1-1-1 0 0,-1 1 1 0 0,0-1-1 0 0,1 1 1 0 0,-1-1-1 0 0,0 1 0 0 0,0-1 1 0 0,1 1-1 0 0,-1-1 33 0 0,5-5-524 0 0,-4 4 533 0 0,-1 2 84 0 0,0-1 45 0 0,0 0-72 0 0,0 1 0 0 0,0 0 0 0 0,1 0 0 0 0,-1 0 1 0 0,0-1-1 0 0,0 1 0 0 0,0 0 0 0 0,0 0 0 0 0,0-1 0 0 0,0 1 0 0 0,0 0 1 0 0,0 0-1 0 0,0 0 0 0 0,0-1 0 0 0,0 1 0 0 0,0 0 0 0 0,0 0 0 0 0,0-1 1 0 0,0 1-1 0 0,0 0 0 0 0,-1 0 0 0 0,1 0 0 0 0,0-1 0 0 0,0 1 1 0 0,0 0-1 0 0,0 0 0 0 0,0 0 0 0 0,0-1 0 0 0,-1 1 0 0 0,1 0 0 0 0,0 0 1 0 0,0 0-1 0 0,0 0 0 0 0,0 0 0 0 0,-1-1 0 0 0,1 1-66 0 0,-11 2 981 0 0,4 1-920 0 0,0 0 0 0 0,0 0-1 0 0,0 1 1 0 0,0-1-1 0 0,1 1 1 0 0,0 1-1 0 0,-6 4-60 0 0,-6 7 608 0 0,-13 16-608 0 0,-16 13 292 0 0,40-39-300 0 0,-19 20-50 0 0,5-6 670 0 0,0-1 1 0 0,-1 0 0 0 0,-1-2-1 0 0,-17 9-612 0 0,30-19 113 0 0,0 1-1 0 0,0 0 1 0 0,1 1-1 0 0,0 0 0 0 0,1 0 1 0 0,0 0-1 0 0,0 1 0 0 0,1 1 1 0 0,0-1-1 0 0,1 1 1 0 0,0 0-1 0 0,1 1 0 0 0,0-1 1 0 0,1 1-1 0 0,0 0 1 0 0,1 0-1 0 0,-1 8-112 0 0,3-11-98 0 0,1 1 0 0 0,0-1-1 0 0,0 0 1 0 0,1 1 0 0 0,0-1 0 0 0,1 0 0 0 0,3 9 98 0 0,1 2-93 0 0,1 0 0 0 0,9 16 93 0 0,2-2 1178 0 0,18 27-1178 0 0,-18-33 519 0 0,-8-12-362 0 0,0 0 1 0 0,1-1-1 0 0,1-1 0 0 0,0 1 1 0 0,1-2-1 0 0,11 9-157 0 0,-20-19-69 0 0,-1-1 1 0 0,1 0-1 0 0,1 0 1 0 0,-1 0-1 0 0,0-1 1 0 0,2 1 68 0 0,4 1-76 0 0,-8-2-28 0 0,-1-1 47 0 0,4 2-30 0 0,7 6-165 0 0,-10-7 332 0 0,-2-1-12 0 0,0 0-4 0 0,0 2 0 0 0,1 1-22 0 0,-1 0 0 0 0,0 0 0 0 0,-1-1-1 0 0,1 1 1 0 0,0 0 0 0 0,-1-1 0 0 0,1 1-1 0 0,-1 0 1 0 0,0-1 0 0 0,0 1 0 0 0,0-1 0 0 0,0 1-1 0 0,0-1 1 0 0,-1 1 0 0 0,1-1 0 0 0,-1 0-1 0 0,0 0 1 0 0,-1 2-42 0 0,-23 39 472 0 0,11-10-2000 0 0,1-3 1538 0 0,3-11 806 0 0,9-17-642 0 0,2-2-157 0 0,0 0-1 0 0,-1 0 1 0 0,1 0-1 0 0,-1 0 1 0 0,1 1-1 0 0,0-1 1 0 0,-1 0-1 0 0,1 0 1 0 0,0 0-1 0 0,0 1 1 0 0,-1-1-1 0 0,1 0 1 0 0,0 0-1 0 0,-1 1 1 0 0,1-1 0 0 0,0 0-1 0 0,0 0 1 0 0,0 1-1 0 0,-1-1 1 0 0,1 0-1 0 0,0 1 1 0 0,0-1-1 0 0,0 0 1 0 0,0 1-17 0 0,-3 2-1053 0 0,7-4 957 0 0,0 1-1 0 0,0-1 1 0 0,0 0-1 0 0,0 0 1 0 0,0-1-1 0 0,-1 1 1 0 0,1-1-1 0 0,0 0 97 0 0,3-2-106 0 0,-1-1 0 0 0,0 0 0 0 0,0 0 0 0 0,0 0 0 0 0,-1-1 0 0 0,1-1 106 0 0,-4 5 27 0 0,0 0 0 0 0,0 0 0 0 0,0 0-1 0 0,0-1 1 0 0,0 1 0 0 0,-1-1 0 0 0,1 1 0 0 0,-1-1-1 0 0,1 0-26 0 0,0-2 81 0 0,-1 3 56 0 0,-1 1-102 0 0,1 1 0 0 0,-1 0 0 0 0,0-1 1 0 0,1 1-1 0 0,-1-1 0 0 0,1 1 0 0 0,-1-1 0 0 0,0 1 0 0 0,0-1 1 0 0,1 1-1 0 0,-1-1 0 0 0,0 1 0 0 0,0-1 0 0 0,0 0 0 0 0,1 1 1 0 0,-1-1-1 0 0,0 1 0 0 0,0-1 0 0 0,0 0 0 0 0,0 1 0 0 0,0-1 0 0 0,0 0-35 0 0,0-9 336 0 0,0-4 40 0 0,0 12-217 0 0,0 0-6 0 0,0-32-271 0 0,0 32-14 0 0,2-14-315 0 0,-1-41-731 0 0,-2-8 621 0 0,1 63 800 0 0,2-10 226 0 0,6 11-627 0 0,-7 1 172 0 0,1 0-83 0 0,-2 0 113 0 0,0 0 55 0 0,0 0 11 0 0,10 9 324 0 0,-7-4-353 0 0,-1 0 1 0 0,-1 0 0 0 0,1 0 0 0 0,-1 0-1 0 0,0 0 1 0 0,0 0 0 0 0,0 0 0 0 0,0 0 0 0 0,-1 0-1 0 0,0 3-81 0 0,-1 3 117 0 0,0 1-1 0 0,-1-1 1 0 0,-1 0 0 0 0,0 1-117 0 0,1-4 48 0 0,-2 0 1 0 0,1 0-1 0 0,-1 0 1 0 0,0-1-1 0 0,-1 0 1 0 0,0 0-1 0 0,0 0 1 0 0,0 0-49 0 0,-28 28 406 0 0,31-33-310 0 0,0-1 0 0 0,-9 5-4 0 0,-2-3-17 0 0,10-3-44 0 0,1 0 0 0 0,-1 0 0 0 0,0 0-1 0 0,1-1 1 0 0,-1 1 0 0 0,0-1 0 0 0,1 0 0 0 0,-1 0 0 0 0,0 0 0 0 0,1 0-1 0 0,-1 0 1 0 0,1 0 0 0 0,0-1 0 0 0,-1 1 0 0 0,1-1 0 0 0,0 0 0 0 0,0 0-1 0 0,0 0 1 0 0,0 0 0 0 0,0 0 0 0 0,-1-2-31 0 0,-4-6 91 0 0,0-1-1 0 0,0 0 1 0 0,1-1-1 0 0,-1-3-90 0 0,-8-14 29 0 0,-35-58-353 0 0,47 82 240 0 0,-2-3-86 0 0,0 0 0 0 0,-1 0 1 0 0,0 0-1 0 0,0 0 0 0 0,-1 1 1 0 0,0 0-1 0 0,0 0 0 0 0,0 1 0 0 0,-1 0 1 0 0,0 0-1 0 0,-1 1 170 0 0,-2-1-4931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21.76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1773 181 1927 0 0,'-53'23'122'0'0,"0"2"-1"0"0,2 2 1 0 0,-18 13-122 0 0,35-19 287 0 0,-46 30 349 0 0,2 4-1 0 0,3 3 0 0 0,-30 33-635 0 0,19-9-1082 0 0,-46 62 1082 0 0,-41 41 1292 0 0,38-62 92 0 0,-44 23-1384 0 0,144-117 14 0 0,0 2 0 0 0,2 1 0 0 0,1 2 0 0 0,2 1 0 0 0,2 2 0 0 0,-18 28-14 0 0,-43 89-983 0 0,69-113 881 0 0,1 0-1 0 0,-11 41 103 0 0,22-56 159 0 0,-3 5 286 0 0,3 0 1 0 0,0 0-1 0 0,0 13-445 0 0,6-31 137 0 0,-1 1 1 0 0,-1-1-1 0 0,-1 2-137 0 0,2-5 80 0 0,0 1-1 0 0,0 0 1 0 0,1 0-1 0 0,0 0 1 0 0,1 1-1 0 0,0 0-79 0 0,0 9 74 0 0,2-17-77 0 0,3 16 4 0 0,0-5-1 0 0,-4-13 0 0 0,1 1 0 0 0,-1-1 0 0 0,1 0 1 0 0,0 1-1 0 0,0-1 0 0 0,0 0 0 0 0,0 0 0 0 0,1 1 0 0 0,-1-1 0 0 0,1 0 0 0 0,-1 0 0 0 0,2 1 0 0 0,4 4 18 0 0,7 17 533 0 0,-6-13-62 0 0,0 1 0 0 0,-1 1 0 0 0,0-1 0 0 0,-1 1-1 0 0,-1 1 1 0 0,0-1 0 0 0,1 6-489 0 0,-2 5 287 0 0,-2 0 0 0 0,0 0 0 0 0,-2 0 0 0 0,-1 5-287 0 0,1 0-293 0 0,0-27 110 0 0,1 1-5 0 0,0-2 145 0 0,-1 0-1 0 0,1 1 0 0 0,-1-1 1 0 0,1 0-1 0 0,0 0 0 0 0,-1 0 0 0 0,1 0 1 0 0,0 0-1 0 0,0 0 0 0 0,0 0 1 0 0,0 0-1 0 0,0 0 0 0 0,0 0 1 0 0,0 0-1 0 0,0-1 0 0 0,0 1 1 0 0,1 0-1 0 0,-1-1 0 0 0,0 1 1 0 0,0-1-1 0 0,1 1 0 0 0,-1-1 0 0 0,0 0 1 0 0,1 1-1 0 0,-1-1 0 0 0,1 0 44 0 0,2 0-47 0 0,0 0-1 0 0,-1-1 0 0 0,1 1 0 0 0,0-1 1 0 0,-1 1-1 0 0,1-1 0 0 0,-1 0 0 0 0,1-1 1 0 0,-1 1-1 0 0,2-1 48 0 0,64-34-480 0 0,-41 21 503 0 0,0 1 0 0 0,1 1 0 0 0,22-6-23 0 0,35-4 1005 0 0,24 1-1005 0 0,-29 6 893 0 0,47-17-893 0 0,-31-1-557 0 0,-1-3 0 0 0,-3-4 0 0 0,-1-5 0 0 0,62-42 557 0 0,-78 36-492 0 0,-2-4 0 0 0,24-27 492 0 0,-27 24 66 0 0,-64 53-59 0 0,98-80 124 0 0,6 4-131 0 0,-59 49 13 0 0,4 0-13 0 0,-17 12 89 0 0,-1-3-1 0 0,31-24-88 0 0,-36 22 218 0 0,-2-2 0 0 0,-1-1 0 0 0,-1-1 0 0 0,-2-1 0 0 0,7-11-218 0 0,-18 20 184 0 0,78-118 1005 0 0,-72 105-2485 0 0,1 1 0 0 0,23-26 1296 0 0,-31 43-565 0 0,1-2 367 0 0,0 0 0 0 0,-1 0 0 0 0,0-3 198 0 0,-11 15 455 0 0,0 0-1 0 0,0-1 0 0 0,-1 1 0 0 0,0-1 1 0 0,0 0-1 0 0,-1 0 0 0 0,1-2-454 0 0,-3 8 316 0 0,0 1-17 0 0,0-20 518 0 0,1 17-924 0 0,-1 0 0 0 0,0 1-1 0 0,1-1 1 0 0,0 0 0 0 0,0 0 0 0 0,0 0-1 0 0,0 1 1 0 0,1-1 0 0 0,0 1-1 0 0,0-2 108 0 0,3-4-320 0 0,4-15-809 0 0,0 0-1 0 0,-1 0 1 0 0,3-19 1129 0 0,-9 28 82 0 0,1-1 0 0 0,-2 1 0 0 0,0-1 1 0 0,-1 0-1 0 0,0 1 0 0 0,-3-11-82 0 0,1 13 376 0 0,-1 1-1 0 0,-1 0 0 0 0,0 0 0 0 0,-3-7-375 0 0,2 7 286 0 0,0 0-1 0 0,1 0 1 0 0,1-1-1 0 0,-1-6-285 0 0,-21-130-4037 0 0,18 121 2916 0 0,-1 0 0 0 0,-1 0 0 0 0,-1 1 0 0 0,-3-5 1121 0 0,6 19-251 0 0,0 0 1 0 0,-1 1-1 0 0,0 0 1 0 0,-1 1-1 0 0,0-1 251 0 0,4 6 2 0 0,-1 0-1 0 0,0 0 0 0 0,0 0 0 0 0,-1 1 1 0 0,1 0-1 0 0,-1 0 0 0 0,0 1 0 0 0,-1 0 0 0 0,-3-2-1 0 0,-16-2 112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27.039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2821 166 2327 0 0,'1'-2'92'0'0,"8"-20"44"0"0,0 3-115 0 0,-7 18-3 0 0,0-1 117 0 0,-2 0 33 0 0,1 1-174 0 0,0-1 1 0 0,0 0-1 0 0,-1 0 1 0 0,1 1 0 0 0,-1-1-1 0 0,1 0 1 0 0,-1 0-1 0 0,0 0 1 0 0,1 0-1 0 0,-1 1 1 0 0,0-1 0 0 0,0 0-1 0 0,-1 0 1 0 0,1 0-1 0 0,0 0 1 0 0,-1 1-1 0 0,0-3 6 0 0,0 0 34 0 0,-1 0-1 0 0,0 1 1 0 0,0-1 0 0 0,-1 0-1 0 0,1 1 1 0 0,-1-1-1 0 0,-2-2-33 0 0,1 1 39 0 0,-1 1 0 0 0,1-1 0 0 0,-1 1 0 0 0,0 0 0 0 0,0 0 0 0 0,0 1 0 0 0,0 0 0 0 0,-1 0 0 0 0,1 0 0 0 0,-1 0 0 0 0,0 1 0 0 0,0 0 0 0 0,0 0 0 0 0,0 1 0 0 0,0-1 0 0 0,0 1 0 0 0,0 1 0 0 0,-1-1 0 0 0,1 1 0 0 0,0 0 0 0 0,0 0-1 0 0,0 1 1 0 0,-3 0-39 0 0,-11 3-22 0 0,1 1 0 0 0,-1 1-1 0 0,1 1 1 0 0,-7 3 22 0 0,-73 36-54 0 0,93-43 53 0 0,-130 72 1221 0 0,4 6 0 0 0,-22 23-1220 0 0,117-80 8 0 0,0-1 0 0 0,-2-1 0 0 0,-17 5-8 0 0,-3 0-308 0 0,1 3 0 0 0,2 2 0 0 0,-9 10 308 0 0,21-10 497 0 0,-30 31-497 0 0,15-13 315 0 0,-41 40-323 0 0,-18 13-492 0 0,53-55 4 0 0,-18 6 496 0 0,-35 25 160 0 0,85-52-164 0 0,1 1-1 0 0,1 2 1 0 0,2 1-1 0 0,1 1 1 0 0,-7 13 4 0 0,-2 6-179 0 0,17-22 256 0 0,-1-1 1 0 0,-8 6-78 0 0,-37 35 713 0 0,-3-3 0 0 0,-4-2-713 0 0,15-20 201 0 0,16-11 126 0 0,-4 6-327 0 0,41-35-9 0 0,-1 1-194 0 0,1 0-1 0 0,0 0 0 0 0,0 0 0 0 0,0 1 1 0 0,-4 6 203 0 0,7-9-27 0 0,-17 27 72 0 0,1 1 0 0 0,-8 22-45 0 0,-18 29 924 0 0,-28 48 28 0 0,46-84-644 0 0,-1 0 399 0 0,-10 25-707 0 0,30-53-243 0 0,1 1-1 0 0,1-1 1 0 0,0 1 0 0 0,-1 17 243 0 0,5-29 33 0 0,1 0 1 0 0,0 0 0 0 0,0 0-1 0 0,2 6-33 0 0,-2-11 122 0 0,1 1 6 0 0,4 17 97 0 0,-2-11-118 0 0,-1 0-1 0 0,1 0 0 0 0,1 0 0 0 0,-1 0 0 0 0,1-1 0 0 0,3 3-106 0 0,17 31-185 0 0,-4-23-117 0 0,-18-17 285 0 0,-1-1-95 0 0,2 1 56 0 0,-1 0 0 0 0,0 0 0 0 0,1 0-1 0 0,-1-1 1 0 0,1 1 0 0 0,-1-1 0 0 0,1 0 0 0 0,0 0-1 0 0,-1 0 1 0 0,1 0 0 0 0,0 0 0 0 0,0 0-1 0 0,0-1 1 0 0,0 1 0 0 0,0-1 0 0 0,0 0-1 0 0,0 0 1 0 0,0 0 0 0 0,-1 0 0 0 0,1-1 0 0 0,1 1 56 0 0,8-3-216 0 0,0 0 0 0 0,-1-1 0 0 0,1 0 0 0 0,6-3 216 0 0,0-1-200 0 0,68-21 188 0 0,38-5 12 0 0,-32 9 378 0 0,66-15 514 0 0,19-5 70 0 0,-122 30-741 0 0,-14 4-63 0 0,6-4-158 0 0,-24 7 49 0 0,12-4 11 0 0,-1-2 0 0 0,0-1 0 0 0,-1-2-60 0 0,25-20-228 0 0,-2-3-1 0 0,-2-2 0 0 0,13-15 229 0 0,25-19-298 0 0,-32 28 447 0 0,20-8-149 0 0,-59 42 132 0 0,1 1 0 0 0,1 1 0 0 0,0 1-1 0 0,0 1 1 0 0,21-5-132 0 0,15-1 229 0 0,-15 5 358 0 0,31-13-587 0 0,-61 19 117 0 0,-1-1 1 0 0,1-1 0 0 0,-1 0 0 0 0,0-1 0 0 0,-1 0 0 0 0,0-1-1 0 0,2-3-117 0 0,82-81 304 0 0,-51 47-864 0 0,16-11 560 0 0,-43 40-240 0 0,2 1 0 0 0,0 1 0 0 0,1 1 0 0 0,16-7 240 0 0,0 3-70 0 0,1 2-1 0 0,27-8 71 0 0,-42 16 180 0 0,1-2-1 0 0,-1 0 1 0 0,0-2-1 0 0,-1 0 1 0 0,-1-2-1 0 0,0 0 1 0 0,0-1-1 0 0,14-16-179 0 0,-5 3 27 0 0,-2-2 1 0 0,-1-1-1 0 0,-2-2 1 0 0,-1 0-1 0 0,1-4-27 0 0,9-20-448 0 0,26-57 448 0 0,24-53 270 0 0,-69 139-799 0 0,-7 13 93 0 0,-1 0 0 0 0,0 0 0 0 0,0-1 0 0 0,-2 0-1 0 0,3-13 437 0 0,-4 11 23 0 0,-2 0 1 0 0,0 0-1 0 0,-1 0 0 0 0,-1 0 0 0 0,-1 0 0 0 0,-1 0 0 0 0,0 0 0 0 0,-1 1 0 0 0,-1-2-23 0 0,1 6 248 0 0,-1 0-1 0 0,-1 1 0 0 0,0-1 0 0 0,0 1 0 0 0,-1 0 1 0 0,-1 1-1 0 0,0 0 0 0 0,0 0 0 0 0,-1 0 1 0 0,-1 1-1 0 0,0 0 0 0 0,-6-5-247 0 0,3 4 123 0 0,0 1 0 0 0,-1 0 0 0 0,1 1-1 0 0,-2 0 1 0 0,1 1 0 0 0,-1 1 0 0 0,-14-5-123 0 0,-1 2-820 0 0,0 1 0 0 0,0 2 0 0 0,0 1 0 0 0,-1 1 0 0 0,0 2 0 0 0,-14 0 820 0 0,15 2-2795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40.29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4 12 0 0,'0'0'0'0,"0"0"0"0,0 0 0 0,0 0 0 0,-2-5 0 0,2 5 0 0,0-1 0 0,0 1 0 0,0-1 0 0,-1-1 0 0,1 1 0 0,0 1 0 0,0-1 0 0,0 1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37.842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 10 919 0 0,'0'0'0'0'0,"0"0"80"0"0,0 0-80 0 0,0 0 0 0 0,0 0 0 0 0,0 0 0 0 0,3-9 0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44.84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109 28 5351 0 0,'-3'-2'116'0'0,"-2"-3"-31"0"0,2 3-58 0 0,1 0 0 0 0,-1 0 0 0 0,0 1 0 0 0,0-1 0 0 0,0 0 0 0 0,0 1 0 0 0,0 0 0 0 0,0-1 0 0 0,0 1 0 0 0,0 0 0 0 0,0 1 0 0 0,0-1 0 0 0,-3 0-27 0 0,4 1 50 0 0,0 0-1 0 0,1-1 0 0 0,-1 1 0 0 0,1 0 0 0 0,-1 0 0 0 0,0 0 0 0 0,1 0 0 0 0,-1 0 0 0 0,0 0 0 0 0,1 1 1 0 0,-1-1-1 0 0,0 1 0 0 0,1-1 0 0 0,-1 1 0 0 0,1-1 0 0 0,-1 1 0 0 0,1 0 0 0 0,-1 0 0 0 0,1-1 0 0 0,-1 2-49 0 0,0 0 53 0 0,0 0-1 0 0,1 0 1 0 0,-1 0-1 0 0,0 1 1 0 0,1-1-1 0 0,0 0 1 0 0,-1 1-1 0 0,1-1 1 0 0,0 1-1 0 0,0 0 0 0 0,0-1 1 0 0,1 1-1 0 0,-1 2-52 0 0,-1 4-780 0 0,1 0-1 0 0,0 0 0 0 0,1 0 0 0 0,0 1 0 0 0,0-1 0 0 0,2 6 781 0 0,12 59-1482 0 0,-7-44 2388 0 0,1 19-906 0 0,5 140 2303 0 0,7 50-713 0 0,-6-145-1274 0 0,5-1-1 0 0,3-1 0 0 0,5 0 1 0 0,33 73-316 0 0,-38-115 178 0 0,2 0 0 0 0,3-2 0 0 0,23 32-178 0 0,11 5 1576 0 0,36 35-1576 0 0,-69-86 324 0 0,103 114 1119 0 0,-104-120-1458 0 0,2-2 0 0 0,0-1 0 0 0,2-1 0 0 0,3 0 15 0 0,-24-18-41 0 0,-1-1 1 0 0,1 0-1 0 0,0 0 1 0 0,0-1-1 0 0,0-1 0 0 0,0 0 1 0 0,1 0-1 0 0,-1-1 0 0 0,1 0 1 0 0,0-1-1 0 0,-1 0 1 0 0,1 0-1 0 0,0-2 0 0 0,0 1 1 0 0,0-1-1 0 0,-1-1 1 0 0,1 0-1 0 0,-1 0 0 0 0,1-1 1 0 0,-1-1-1 0 0,0 1 0 0 0,0-2 1 0 0,0 1-1 0 0,-1-1 1 0 0,1-1-1 0 0,7-6 41 0 0,-2 0 125 0 0,0-2-1 0 0,-1 1 1 0 0,-1-2 0 0 0,0 0-1 0 0,-1-1 1 0 0,0 0 0 0 0,2-6-125 0 0,18-34 1891 0 0,14-37-1891 0 0,-9 16 887 0 0,25-33-1793 0 0,5 2 906 0 0,-25 40-1737 0 0,-6 4-91 0 0,-2-1 1 0 0,-3-2-1 0 0,-1-9 1828 0 0,-18 44 240 0 0,-1-1-1 0 0,-2 0 0 0 0,4-29-239 0 0,-10 41 434 0 0,-1 1 1 0 0,-1-1-1 0 0,0 0 1 0 0,-2 0-1 0 0,0 1 0 0 0,-5-20-434 0 0,0 9-258 0 0,2 0-1 0 0,0 0 0 0 0,2-15 259 0 0,2 38-653 0 0,0 2 290 0 0,0 1-1 0 0,0 0 1 0 0,0 0-1 0 0,-1-1 1 0 0,0 1 0 0 0,0 0-1 0 0,-1-4 364 0 0,1 8 89 0 0,-1-3 145 0 0,2 4-188 0 0,0 0 1 0 0,0 0-1 0 0,0-1 0 0 0,0 1 0 0 0,0 0 0 0 0,0 0 0 0 0,0 0 0 0 0,0-1 0 0 0,0 1 1 0 0,0 0-1 0 0,-1 0 0 0 0,1 0 0 0 0,0-1 0 0 0,0 1 0 0 0,0 0 0 0 0,0 0 0 0 0,0 0 0 0 0,0 0 1 0 0,-1-1-1 0 0,1 1 0 0 0,0 0 0 0 0,0 0 0 0 0,0 0 0 0 0,0 0 0 0 0,-1 0 0 0 0,1-1 1 0 0,0 1-1 0 0,0 0 0 0 0,0 0 0 0 0,-1 0 0 0 0,1 0 0 0 0,0 0 0 0 0,0 0 0 0 0,0 0 0 0 0,-1 0 1 0 0,1 0-1 0 0,0 0 0 0 0,0 0 0 0 0,0 0 0 0 0,-1 0-46 0 0,-4 1 135 0 0,-1 1 1 0 0,1 0-1 0 0,-1 0 0 0 0,1 0 1 0 0,0 1-1 0 0,-1 0-135 0 0,4-2 88 0 0,1 1-7 0 0,-5 7 2 0 0,4-7 12 0 0,-3 9-1749 0 0,38-25 662 0 0,-31 13 884 0 0,-2 1 4 0 0,1 0 121 0 0,-1 0 44 0 0,1-1-1 0 0,0 1 0 0 0,0 0 0 0 0,0-1 0 0 0,-1 1 1 0 0,1 0-1 0 0,0 0 0 0 0,0 0 0 0 0,0 0 0 0 0,-1 0 1 0 0,1 0-1 0 0,0 0 0 0 0,0 0 0 0 0,0 0 0 0 0,0 0-60 0 0,20 17 920 0 0,-12-13-904 0 0,5-3-16 0 0,-3-3-12 0 0,-6 0-36 0 0,5-3 24 0 0,0-2-24 0 0,-9 6 42 0 0,1-1-1 0 0,-1 1 1 0 0,1-1-1 0 0,-1 1 1 0 0,0-1-1 0 0,0 1 1 0 0,0-1-1 0 0,1 0 1 0 0,-1-1 6 0 0,2 2 582 0 0,-12-9-132 0 0,-21-3-1348 0 0,29 12 813 0 0,-2 1 22 0 0,-7 1 62 0 0,-3 4 54 0 0,-9 7 13 0 0,18-8-57 0 0,-1 0 39 0 0,0 0 0 0 0,-1 1 0 0 0,1 0 0 0 0,1-1 0 0 0,-1 2 0 0 0,0 0-48 0 0,-4 5 100 0 0,-13 12 389 0 0,12-12-342 0 0,-1-2-118 0 0,0 0-42 0 0,-1 0-40 0 0,-8 4 43 0 0,16-12 17 0 0,2 0 48 0 0,-1 1 14 0 0,-7 3-4 0 0,8-4-12 0 0,0 0 0 0 0,-1 1 0 0 0,1 0-1 0 0,0 0 1 0 0,0-1 0 0 0,0 1-1 0 0,0 0 1 0 0,-1 2-53 0 0,1-2 4 0 0,0 0 125 0 0,2-2 20 0 0,0 0 3 0 0,0 0-5 0 0,0 0-23 0 0,0 0-11 0 0,0 0-1 0 0,0 0 3 0 0,0 0 10 0 0,0 0 3 0 0,0 0 0 0 0,0 0-10 0 0,0 0-38 0 0,0 0 6 0 0,-14-28 454 0 0,14 26-555 0 0,-1 1-125 0 0,1 0-1 0 0,0 1 1 0 0,0-1-1 0 0,-1 0 1 0 0,1 0 0 0 0,0 1-1 0 0,0-1 1 0 0,0 0-1 0 0,0 0 1 0 0,0 1-1 0 0,0-1 1 0 0,0 0 0 0 0,0 0-1 0 0,0 1 1 0 0,1-1-1 0 0,-1 0 1 0 0,0 0 140 0 0,2-1-21 0 0,-1 0 0 0 0,1 0 0 0 0,-1 0 0 0 0,1 0 0 0 0,0 0 0 0 0,0 0 0 0 0,0 1 0 0 0,0-1 0 0 0,0 0 0 0 0,1 1 21 0 0,36-23-904 0 0,-31 20 594 0 0,1-1-1 0 0,-1 0 0 0 0,0-1 1 0 0,0 0-1 0 0,4-4 311 0 0,-10 7 96 0 0,0 0 0 0 0,0-1 0 0 0,0 0 0 0 0,0 1 1 0 0,0-1-1 0 0,-1 0 0 0 0,1-2-96 0 0,-2 5 36 0 0,1-1 178 0 0,-1 2 88 0 0,0-2 26 0 0,0 2-338 0 0,0-1-1 0 0,0 1 1 0 0,1-1 0 0 0,-1 1 0 0 0,0 0-1 0 0,0-1 1 0 0,0 1 0 0 0,0-1-1 0 0,0 1 1 0 0,0-1 0 0 0,0 1 0 0 0,-1-1-1 0 0,1 1 1 0 0,0 0 0 0 0,0-1 0 0 0,0 1-1 0 0,0-1 1 0 0,0 1 0 0 0,-1 0-1 0 0,1-1 1 0 0,0 1 0 0 0,0-1 0 0 0,-1 1-1 0 0,1 0 1 0 0,0-1 10 0 0,-5 3 71 0 0,0 0 0 0 0,0 0 0 0 0,0 0 1 0 0,1 0-1 0 0,-1 1 0 0 0,1 0 0 0 0,-1 0 0 0 0,1 0 0 0 0,0 0 0 0 0,1 1 0 0 0,-1-1 1 0 0,-2 3-72 0 0,-7 10 105 0 0,1 1 1 0 0,-7 12-106 0 0,-14 18 82 0 0,11-21-69 0 0,7-5 292 0 0,-1-2 0 0 0,0 0 1 0 0,-2-1-1 0 0,0-1 1 0 0,-15 10-306 0 0,-11 7 1023 0 0,24-18-378 0 0,-19 12-645 0 0,13-10 37 0 0,1 0 0 0 0,-22 21-37 0 0,31-24-42 0 0,5-3 0 0 0,-3 6 38 0 0,-1 5-181 0 0,14-21 97 0 0,0 1-67 0 0,-2 5-140 0 0,7-7-196 0 0,16-11 473 0 0,19-15 573 0 0,-18 11-243 0 0,1 0 0 0 0,12-4-312 0 0,-20 11-77 0 0,-1 0 0 0 0,0 0 0 0 0,0-1 0 0 0,-1-1 0 0 0,0 0 1 0 0,0 0-1 0 0,-1-1 0 0 0,0-1 0 0 0,-1 0 0 0 0,0-1 0 0 0,-1 0 0 0 0,-1 0 0 0 0,1 0 0 0 0,-2-1 0 0 0,0-1 0 0 0,0 1 1 0 0,-2-1-1 0 0,1 0 0 0 0,-1-2 77 0 0,4-16 144 0 0,-1 0 0 0 0,-1-1 0 0 0,-2 0 1 0 0,-1 0-1 0 0,-1-21-144 0 0,-3 52 153 0 0,0 2-1 0 0,5-13-320 0 0,-3 10-57 0 0,0-1 0 0 0,1 1-1 0 0,-1 0 1 0 0,1 0 0 0 0,0 0-1 0 0,0 0 1 0 0,1-1 225 0 0,21-20-815 0 0,-19 18 670 0 0,11-10 833 0 0,-16 15-595 0 0,-1 0 1 0 0,1 1-1 0 0,0-1 0 0 0,0 0 1 0 0,-1 1-1 0 0,1-1 0 0 0,0 1 1 0 0,0 0-1 0 0,0-1 0 0 0,0 1 1 0 0,0 0-1 0 0,0-1 0 0 0,0 1 1 0 0,0 0-1 0 0,0 0 0 0 0,0 0 1 0 0,0 0-1 0 0,1 0-93 0 0,-1 0 45 0 0,0 1 0 0 0,0 0 0 0 0,0-1 0 0 0,0 1-1 0 0,0 0 1 0 0,0 0 0 0 0,0 0 0 0 0,0 0 0 0 0,0 0 0 0 0,-1 0 0 0 0,1 0 0 0 0,0 0 0 0 0,0 0 0 0 0,-1 0-1 0 0,1 0 1 0 0,0 1-45 0 0,7 21 339 0 0,3 25 265 0 0,-7-32-465 0 0,0 1-1 0 0,0-1 1 0 0,2 0-139 0 0,-3-10 10 0 0,-1 0-1 0 0,1 0 1 0 0,0-1-1 0 0,1 1 1 0 0,-1-1-1 0 0,1 0 1 0 0,0 0-1 0 0,1 0 1 0 0,-1-1-1 0 0,1 1-9 0 0,15 10 57 0 0,1 0 1 0 0,1-1-1 0 0,0-1 0 0 0,5 1-57 0 0,8 4 112 0 0,5 7-112 0 0,19 12 104 0 0,-27-17-19 0 0,0 1-1 0 0,-1 2 1 0 0,1 3-85 0 0,15 18-793 0 0,-18-12-2572 0 0,-7-3-787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52.383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0 525 919 0 0,'0'0'158'0'0,"0"0"324"0"0,0 0 146 0 0,0 0 32 0 0,0 0-41 0 0,0 0-190 0 0,0 0-79 0 0,0 0-20 0 0,0 0-83 0 0,2 2-342 0 0,-1-1 2 0 0,0 1-1 0 0,0-1 0 0 0,0 0 0 0 0,0 0 0 0 0,0 0 0 0 0,0 0 0 0 0,0 0 0 0 0,0 0 0 0 0,1 0 0 0 0,-1 0 1 0 0,0 0-1 0 0,1-1 0 0 0,-1 1 0 0 0,0 0 0 0 0,1-1 0 0 0,-1 0 0 0 0,1 1 0 0 0,-1-1 0 0 0,1 0 1 0 0,-1 1-1 0 0,1-1 0 0 0,-1 0 0 0 0,1 0 0 0 0,0 0 94 0 0,3-1-188 0 0,1 0 1 0 0,-1-1-1 0 0,0 1 1 0 0,1-1-1 0 0,-1 0 1 0 0,2-1 187 0 0,-5 2 139 0 0,0 0-1 0 0,0 0 1 0 0,0 1 0 0 0,0-1 0 0 0,0 1 0 0 0,0-1 0 0 0,0 1-1 0 0,0 0 1 0 0,0 0 0 0 0,0 0 0 0 0,0 0 0 0 0,0 0 0 0 0,0 1-1 0 0,0-1 1 0 0,0 0 0 0 0,0 1 0 0 0,0 0 0 0 0,1 0-139 0 0,0 0 143 0 0,0 1 0 0 0,0 0 0 0 0,0-1 1 0 0,-1 1-1 0 0,1 1 0 0 0,-1-1 0 0 0,1 0 0 0 0,-1 1 1 0 0,0-1-1 0 0,2 3-143 0 0,3 6 216 0 0,0 0 1 0 0,-1 1 0 0 0,-1-1-1 0 0,0 1 1 0 0,1 3-217 0 0,-6-14 3 0 0,10 31 0 0 0,-2 0 0 0 0,-1 1 0 0 0,-1 0 0 0 0,-2 1 0 0 0,-1 15-3 0 0,11 71-231 0 0,-11-100 256 0 0,2 0-1 0 0,0 0 0 0 0,1-1 0 0 0,8 18-24 0 0,-9-28 18 0 0,1 0-1 0 0,0 0 0 0 0,0 0 1 0 0,1-1-1 0 0,0 0 0 0 0,0 0 0 0 0,0 0 1 0 0,1-1-1 0 0,1 0 0 0 0,-1-1 1 0 0,1 0-1 0 0,0 0 0 0 0,0-1 0 0 0,8 3-17 0 0,19 8 70 0 0,1-2 0 0 0,0-1-1 0 0,13 1-69 0 0,-46-13 3 0 0,44 13 250 0 0,1-3 0 0 0,1-2 1 0 0,0-2-1 0 0,0-2 0 0 0,23-1-253 0 0,54-4 1104 0 0,1-6-1 0 0,29-9-1103 0 0,-127 10 42 0 0,-1-1 1 0 0,0-1-1 0 0,-1-2 0 0 0,1-1 1 0 0,-2-1-1 0 0,1-1 1 0 0,-2-1-1 0 0,0-2 0 0 0,0-1 1 0 0,-2-1-1 0 0,0 0 0 0 0,-1-2 1 0 0,1-3-43 0 0,17-18-764 0 0,-2-3 0 0 0,9-16 764 0 0,-12 15-130 0 0,2 2 0 0 0,21-18 130 0 0,-30 36 556 0 0,1 2 0 0 0,1 1 0 0 0,1 1 0 0 0,1 2 0 0 0,0 1 0 0 0,4 0-556 0 0,-25 11 128 0 0,1-2 1 0 0,-1 1-1 0 0,0-2 1 0 0,-1 1-1 0 0,0-2 1 0 0,0 0 0 0 0,-1 0-1 0 0,0 0 1 0 0,-1-2-1 0 0,0 1 1 0 0,-1-1-1 0 0,6-11-128 0 0,24-47-1336 0 0,-38 68 1143 0 0,1-2 60 0 0,0 4 88 0 0,3-2 29 0 0,0-18-135 0 0,-4 15 338 0 0,0-1-1 0 0,0 1 1 0 0,0 0 0 0 0,-1-1 0 0 0,0 1 0 0 0,-1-5-187 0 0,1 6 26 0 0,0 0 0 0 0,0-1-1 0 0,0 1 1 0 0,0-1 0 0 0,1 0 0 0 0,-1 1-1 0 0,1-1 1 0 0,0 0 0 0 0,1 1 0 0 0,-1-1 0 0 0,1 1-1 0 0,0-1 1 0 0,0 1 0 0 0,1-1 0 0 0,-1 1-1 0 0,1 0 1 0 0,0-1 0 0 0,1 0-26 0 0,64-128-1729 0 0,-66 131 1821 0 0,-1 2 10 0 0,0 0 10 0 0,0 0 34 0 0,0 0 12 0 0,0 0 2 0 0,0 0-12 0 0,0 0-50 0 0,0 0-24 0 0,0 0-2 0 0,-2 2-12 0 0,-19 22 70 0 0,8-11-118 0 0,9-12-9 0 0,1 0 7 0 0,1 0 59 0 0,-31 1 367 0 0,20-4-349 0 0,-1 1-138 0 0,-1-1 0 0 0,1 2 0 0 0,0 0-1 0 0,0 1 1 0 0,-1 0 0 0 0,1 1 0 0 0,0 0 0 0 0,0 2 0 0 0,0 0 51 0 0,-6 0-29 0 0,-75 18 746 0 0,-1-5 0 0 0,-11-3-717 0 0,88-12 367 0 0,0-1 0 0 0,0-1 0 0 0,-1-1-1 0 0,-14-2-366 0 0,22 1-16 0 0,-1-1-1 0 0,1 0 1 0 0,0-1 0 0 0,0-1-1 0 0,0 1 1 0 0,1-2-1 0 0,-8-4 17 0 0,-11-12-1449 0 0,29 20 1157 0 0,1 2 17 0 0,0 0 3 0 0,0 0 27 0 0,0 0 112 0 0,0 0 49 0 0,0 0 10 0 0,0 0 4 0 0,2 1 50 0 0,1-1 1 0 0,0 1-1 0 0,-1 0 1 0 0,1 0-1 0 0,-1 0 1 0 0,1 0-1 0 0,-1 1 1 0 0,0-1-1 0 0,1 1 20 0 0,3 2-51 0 0,39 23-266 0 0,-27-15 35 0 0,1-1 0 0 0,0-1 0 0 0,1-1 0 0 0,0 0 0 0 0,3-1 282 0 0,-7-3-24 0 0,1-2 0 0 0,0 0 0 0 0,-1-1-1 0 0,1-1 1 0 0,0 0 0 0 0,0-1 0 0 0,0-1-1 0 0,0-1 1 0 0,0 0 0 0 0,-1-1 0 0 0,5-2 24 0 0,35-9-123 0 0,-1-2 1 0 0,0-3 0 0 0,21-12 122 0 0,9-9-1575 0 0,57-37 1575 0 0,-21 15-985 0 0,5-4 1010 0 0,-124 65 329 0 0,-2 1 87 0 0,0 0 20 0 0,0 0 22 0 0,0 0 80 0 0,0 0 39 0 0,0 0 6 0 0,0 0-28 0 0,-3 2-117 0 0,-11 6-272 0 0,1 2 1 0 0,0 0-1 0 0,0 0 0 0 0,1 2 0 0 0,1-1 1 0 0,0 1-1 0 0,0 1 0 0 0,1 0 1 0 0,-6 10-192 0 0,-1 5-144 0 0,1 0 1 0 0,2 0 0 0 0,1 2 0 0 0,-6 18 143 0 0,-3 22-40 0 0,4 1-1 0 0,2 1 1 0 0,4 4 40 0 0,-3 46 167 0 0,5 14-167 0 0,7-95-6 0 0,-3 511 266 0 0,8-381-1468 0 0,0-66-3420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7:43.83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103 337 0 0,'-97'-318'0'0,"95"312"0"0,1 0 0 0,-1 0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8:29.45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218 377 0 0,'-12'-22'0'0,"11"20"0"0,3 6 0 0,3 5 0 0,17 29 0 0,-5-7 0 0,14 22 0 0,-299-518 0 0,256 444 0 0,11 20 0 0,2 2 0 0,6 12 0 0,11 18 0 0,-13-22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42.529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184 1 11719 236405 60459,'-12'0'1216'0'0,"-9"1"-1152"0"0,-5 6-64 0 0,-3 8-96 0 0,0 8-1440 0 0,4 2 704 0 0,2 3-2536 0 0,5-3-3799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8:53.40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74 244 0 0,'-2'-3'0'0,"0"-2"0"0,-10-20 0 0,-4-10 0 0,13 28 0 0,3 6 0 0,-1 1 0 0,1 0 0 0,0 0 0 0,0-1 0 0,0 1 0 0,0 0 0 0,0-1 0 0,0 1 0 0,-1 0 0 0,1 0 0 0,0-1 0 0,0 1 0 0,0 0 0 0,0-1 0 0,0 1 0 0,0 0 0 0,0 0 0 0,0-1 0 0,0 1 0 0,1 0 0 0,-1-1 0 0,0 1 0 0,0 0 0 0,0-1 0 0,4 0 0 0,-4 1 0 0,0 0 0 0,0 0 0 0,1 0 0 0,-1 0 0 0,0 0 0 0,0 0 0 0,0 0 0 0,0 0 0 0,0-1 0 0,1 1 0 0,-1 0 0 0,0 0 0 0,0 0 0 0,0 0 0 0,0 0 0 0,0 0 0 0,1 0 0 0,-1 0 0 0,0 0 0 0,0 0 0 0,0-1 0 0,0 1 0 0,0 0 0 0,0 0 0 0,0 0 0 0,0 0 0 0,1 0 0 0,-1 0 0 0,0-1 0 0,0 1 0 0,0 0 0 0,0 0 0 0,0 0 0 0,0 0 0 0,0 0 0 0,0-1 0 0,0 1 0 0,0 0 0 0,0 0 0 0,-8-22 0 0,8 22 0 0,0 0 0 0,0 0 0 0,0-1 0 0,0 1 0 0,0 0 0 0,-1-1 0 0,1 1 0 0,0 0 0 0,0-1 0 0,0 1 0 0,0 0 0 0,0-1 0 0,0 1 0 0,0 0 0 0,0-1 0 0,0 1 0 0,0-1 0 0,0 1 0 0,0 0 0 0,0-1 0 0,0 1 0 0,1 0 0 0,-1-1 0 0,0 1 0 0,0 0 0 0,5-9 0 0,1-4 0 0,-8 8 0 0,-5-7 0 0,4 5 0 0,-14-31 0 0,3 9 0 0,11 23 0 0,0-1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8:54.75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5 10 0 0,'0'0'0'0,"0"0"0"0,0 0 0 0,0 0 0 0,0 0 0 0,0 0 0 0,-2-4 0 0,1 2 0 0,1 2 0 0,-1-2 0 0,1 2 0 0,-1-2 0 0,1 2 0 0,0 0 0 0,0 0 0 0,0 0 0 0,0 0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8:55.17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35 129 0 0,'-10'-23'0'0,"7"21"0"0,4 2 0 0,14-13 0 0,-13 11 0 0,-1 1 0 0,-5-8 0 0,0 0 0 0,-14-31 0 0,15 34 0 0,-1-1 0 0,2 1 0 0,-1 1 0 0,2 1 0 0,0 2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59:23.86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1295 0 0,'0'0'0'0'0,"0"0"0"0"0,0 0 72 0 0,0 0-72 0 0,0 0 0 0 0,0 0 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37.65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5183 0 0,'0'0'112'0'0,"0"0"24"0"0,0 0 8 0 0,0 0 0 0 0,0 0-144 0 0,0 0 0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37.99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340 1 2815 0 0,'0'0'66'0'0,"-4"7"84"0"0,-38 72 618 0 0,-19 35 1248 0 0,7-17 1655 0 0,-25 64-3671 0 0,57-110 46 0 0,3 0-1 0 0,3 1 0 0 0,1 0 0 0 0,-1 19-45 0 0,11-30-2327 0 0,0 16 2327 0 0,5-57-11 0 0,-2 20-751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38.6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229 0 2415 0 0,'-5'7'170'0'0,"-29"39"684"0"0,17-25 1245 0 0,1 0-1 0 0,1 2 1 0 0,-5 12-2099 0 0,16-29 238 0 0,1 1-1 0 0,0 0 1 0 0,0 1 0 0 0,1-1-1 0 0,0 0 1 0 0,1 1 0 0 0,-1-1-1 0 0,1 1 1 0 0,0-1-1 0 0,1 1 1 0 0,0-1 0 0 0,0 1-1 0 0,1-1 1 0 0,1 5-238 0 0,-1-8-24 0 0,0 0-1 0 0,0 1 1 0 0,1-1-1 0 0,-1 0 1 0 0,1 0-1 0 0,0 0 1 0 0,0-1-1 0 0,1 1 1 0 0,-1 0-1 0 0,1-1 1 0 0,0 0-1 0 0,0 1 1 0 0,0-1 0 0 0,0 0-1 0 0,0-1 1 0 0,1 1-1 0 0,0 0 1 0 0,-1-1-1 0 0,1 0 1 0 0,0 0-1 0 0,1 0 25 0 0,10 5-616 0 0,2-2-1 0 0,-1 0 0 0 0,1 0 1 0 0,15 1 616 0 0,7 2-1243 0 0,-22-4 883 0 0,8 2-434 0 0,-1 1 0 0 0,0 1 0 0 0,17 8 794 0 0,-36-14 56 0 0,1 1 1 0 0,-1 0-1 0 0,1 0 1 0 0,-1 0-1 0 0,0 1 1 0 0,0 0-1 0 0,-1 0 1 0 0,1 0 0 0 0,-1 0-1 0 0,0 1 1 0 0,0 0-1 0 0,0 0 1 0 0,-1 0-1 0 0,0 0 1 0 0,0 0-1 0 0,0 1 1 0 0,1 3-57 0 0,-3-4 148 0 0,0 0 0 0 0,0-1 0 0 0,-1 1 0 0 0,1 0 0 0 0,-1-1 1 0 0,0 1-1 0 0,-1 0 0 0 0,1-1 0 0 0,-1 1 0 0 0,0-1 0 0 0,0 1 0 0 0,0 0 0 0 0,-1-1 0 0 0,0 0 0 0 0,1 1 0 0 0,-2-1 0 0 0,1 0 1 0 0,-1 1-149 0 0,-3 5 138 0 0,-1 0 0 0 0,-1 0 0 0 0,1 0 0 0 0,-2-1 0 0 0,1 0 1 0 0,-4 2-139 0 0,-4 2-155 0 0,0-1 1 0 0,0-1-1 0 0,-1-1 1 0 0,-1 0-1 0 0,1-1 1 0 0,-2-1 0 0 0,1 0-1 0 0,-8 0 155 0 0,-8 2-99 0 0,0-1 1 0 0,0-2-1 0 0,-1-2 0 0 0,-12 0 99 0 0,32-4-264 0 0,-1 0 1 0 0,0-2-1 0 0,-8 0 264 0 0,6-2-2924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38.99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80 5351 0 0,'0'0'116'0'0,"0"0"18"0"0,0 0 11 0 0,10-11-440 0 0,-6 7 294 0 0,0-1 0 0 0,0 1 0 0 0,0 1-1 0 0,1-1 1 0 0,0 1 0 0 0,-1-1 0 0 0,1 1-1 0 0,0 1 1 0 0,0-1 0 0 0,1 1 0 0 0,-1 0 0 0 0,0 0-1 0 0,6-1 2 0 0,10-2 955 0 0,1 1 0 0 0,21-1-955 0 0,-29 3-2 0 0,80-4 659 0 0,64 4-657 0 0,-32 1-402 0 0,-69 1-351 0 0,-31 0-1725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39.34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0 919 0 0,'0'0'0'0'0,"0"0"80"0"0,0 0-80 0 0,0 0 0 0 0,0 0 0 0 0,8 6 0 0 0,1 2 1560 0 0,-3-1 296 0 0,0 0 56 0 0,-2 1 8 0 0,0-1-1440 0 0,-1 1-288 0 0,0 1-56 0 0,-1-2-2536 0 0,-1 2-504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42.0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232 1 2383 0 0,'0'0'92'0'0,"0"0"-14"0"0,0 0 72 0 0,0 0 304 0 0,0 0 127 0 0,0 0 26 0 0,0 0 6 0 0,0 0-5 0 0,8 4 1168 0 0,-6 0-1620 0 0,0 0 1 0 0,-1-1-1 0 0,0 1 0 0 0,0 0 0 0 0,0 0 0 0 0,0 0 1 0 0,-1 0-1 0 0,1 0 0 0 0,-1 1 0 0 0,0-1 1 0 0,0 0-1 0 0,-1 0 0 0 0,1 0 0 0 0,-1 0 1 0 0,0 0-157 0 0,-3 15 553 0 0,-1 1 1 0 0,-6 11-554 0 0,4-11 350 0 0,-46 148 1183 0 0,-101 289-1010 0 0,151-449-541 0 0,1-5-11 0 0,1 1 1 0 0,-1-1-1 0 0,1 1 1 0 0,0-1-1 0 0,0 1 0 0 0,1-1 1 0 0,-1 4 28 0 0,7-5-1680 0 0,-5-1-2454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43.619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1 31 5119 238661 59334,'0'0'536'0'0,"0"0"-536"0"0,1-1 464 0 0,4 0 608 0 0,3-1-312 0 0,3-2-472 0 0,3 0-280 0 0,1-1-376 0 0,-1 0-160 0 0,-3 1-216 0 0,-3 1-1944 0 0,-3 1-1231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44.23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48 11 1319 0 0,'-22'-4'136'0'0,"-2"-2"1786"0"0,23 6-1564 0 0,1 0 8 0 0,0 0 22 0 0,0 0 10 0 0,0 0 2 0 0,0 0-25 0 0,0 0-107 0 0,0 0-48 0 0,0 0-11 0 0,0 0-14 0 0,1 0-58 0 0,18 1-123 0 0,1 1-1 0 0,-1 1 1 0 0,-1 1-1 0 0,11 3-13 0 0,-2 0-503 0 0,26 3 503 0 0,5-5-23 0 0,1-2 1 0 0,0-3-1 0 0,0-2 0 0 0,17-5 23 0 0,212-13 1081 0 0,-145 13-714 0 0,-38 4-1063 0 0,-104 3 604 0 0,-1 0 47 0 0,0 0 122 0 0,0 0 14 0 0,-19 11-399 0 0,10-6-1313 0 0,0-2-529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58.77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89 1 311 0 0,'0'0'318'0'0,"0"0"22"0"0,0 0 10 0 0,0 0 6 0 0,0 0 18 0 0,0 0 8 0 0,0 0 2 0 0,0 0-22 0 0,0 0-96 0 0,0 0-39 0 0,0 0-10 0 0,0 0-6 0 0,0 0-23 0 0,0 0-11 0 0,0 0-1 0 0,0 0 10 0 0,0 0 39 0 0,0 0 20 0 0,0 0 3 0 0,0 0 7 0 0,0 0 29 0 0,0 0 17 0 0,0 0 3 0 0,0 0 4 0 0,0 0 18 0 0,3 3 8 0 0,6 9 2 0 0,-8-11-205 0 0,-1 1 0 0 0,-1-1 0 0 0,1 1 0 0 0,0-1-1 0 0,0 1 1 0 0,0-1 0 0 0,-1 0 0 0 0,1 1 0 0 0,-1-1 0 0 0,1 1-1 0 0,-1-1 1 0 0,0 1-131 0 0,-1 3 254 0 0,-1 17 607 0 0,2 0 0 0 0,0 0 0 0 0,1 2-861 0 0,-1 24 841 0 0,0 56 380 0 0,1-49-890 0 0,-2-1 0 0 0,-4 12-331 0 0,0-18 270 0 0,1-7-185 0 0,-2 1 0 0 0,-7 25-85 0 0,-33 79-245 0 0,46-145 346 0 0,1-1 0 0 0,0 0-5 0 0,0 0-2 0 0,0 0-13 0 0,0 0-8 0 0,0 0-1 0 0,0 0 4 0 0,0 0 16 0 0,2 0-141 0 0,0 0-1 0 0,0-1 0 0 0,0 1 0 0 0,-1-1 1 0 0,1 0-1 0 0,0 1 0 0 0,0-1 1 0 0,-1 0-1 0 0,1 0 0 0 0,0 0 0 0 0,-1 0 1 0 0,1-1-1 0 0,1 0 50 0 0,18-20-1300 0 0,-8 8-106 0 0,-2 1-3266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48.71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632 135 455 0 0,'-11'-8'620'0'0,"-1"1"-1"0"0,-1 0 0 0 0,1 0 1 0 0,-1 1-1 0 0,-8-2-619 0 0,-24-6 3715 0 0,-2 0-3715 0 0,-7-1 1483 0 0,5 1 18 0 0,0 1 1 0 0,-9 2-1502 0 0,36 7 289 0 0,0 2 0 0 0,-1 0 0 0 0,1 2 0 0 0,0 0 0 0 0,0 2 0 0 0,-5 1-289 0 0,22-2 37 0 0,-1 0-1 0 0,1 0 1 0 0,0 1-1 0 0,0-1 1 0 0,0 1 0 0 0,1 0-1 0 0,-1 1 1 0 0,0-1-1 0 0,1 1 1 0 0,-1 0-1 0 0,1 0 1 0 0,-4 4-37 0 0,6-5 10 0 0,0 0 0 0 0,0 1-1 0 0,0-1 1 0 0,0 1 0 0 0,1-1 0 0 0,-1 1 0 0 0,1-1 0 0 0,-1 1 0 0 0,1 0 0 0 0,0 0 0 0 0,0 0-1 0 0,0 0 1 0 0,1 0 0 0 0,-1 0 0 0 0,1 0 0 0 0,-1 0 0 0 0,1 0 0 0 0,0 0 0 0 0,0 0 0 0 0,1 0-1 0 0,-1 0 1 0 0,1 3-10 0 0,2 4 30 0 0,0 0 0 0 0,0 0 0 0 0,1 0-1 0 0,0 0 1 0 0,1-1 0 0 0,0 0-1 0 0,1 0 1 0 0,-1 0 0 0 0,2-1 0 0 0,-1 1-1 0 0,1-1 1 0 0,1-1 0 0 0,-1 0 0 0 0,1 0-1 0 0,1 0 1 0 0,-1-1 0 0 0,1 0 0 0 0,0-1-1 0 0,6 3-29 0 0,0-1-115 0 0,0 0 0 0 0,1-1 0 0 0,-1-1 0 0 0,1-1 0 0 0,0 0 0 0 0,0-1 0 0 0,0-1 0 0 0,1 0 0 0 0,-1-1-1 0 0,0-1 1 0 0,1-1 0 0 0,5 0 115 0 0,31-7-978 0 0,0-1 0 0 0,18-7 978 0 0,-41 7-553 0 0,-1 0-1 0 0,0-2 0 0 0,0-1 1 0 0,21-14 553 0 0,-38 19-180 0 0,-1 0 0 0 0,0-1 0 0 0,0 0 0 0 0,0-1 0 0 0,-1-1 0 0 0,8-9 180 0 0,-14 15 8 0 0,-1 0-1 0 0,1-1 1 0 0,-1 0 0 0 0,0 1-1 0 0,-1-1 1 0 0,1 0 0 0 0,-1 0-1 0 0,0-1 1 0 0,0 1 0 0 0,0 0 0 0 0,-1-1-1 0 0,1 1 1 0 0,-2-1 0 0 0,1 1-1 0 0,0-1 1 0 0,-1 0 0 0 0,0 1-1 0 0,-1-2-7 0 0,1 5 71 0 0,0 0 0 0 0,-1 0-1 0 0,1 0 1 0 0,-1 0-1 0 0,0 0 1 0 0,1 0 0 0 0,-1 0-1 0 0,0 0 1 0 0,0 1-1 0 0,0-1 1 0 0,-1 0 0 0 0,1 1-1 0 0,0-1 1 0 0,-1 1-1 0 0,1-1 1 0 0,0 1 0 0 0,-1-1-1 0 0,0 1 1 0 0,1 0 0 0 0,-1 0-1 0 0,0 0 1 0 0,0 0-1 0 0,0 0 1 0 0,1 0 0 0 0,-1 1-1 0 0,0-1 1 0 0,0 0-1 0 0,0 1 1 0 0,0 0 0 0 0,0-1-1 0 0,0 1 1 0 0,0 0-1 0 0,0 0 1 0 0,-1 0 0 0 0,0 1-71 0 0,0-1 29 0 0,-1 0 0 0 0,0 0 1 0 0,0 1-1 0 0,0 0 1 0 0,0 0-1 0 0,0 0 0 0 0,1 0 1 0 0,-1 1-1 0 0,0 0 0 0 0,1-1 1 0 0,0 1-1 0 0,-1 0 0 0 0,1 1 1 0 0,0-1-1 0 0,0 0 1 0 0,0 1-1 0 0,0 0 0 0 0,0 0-29 0 0,1 1-113 0 0,0 0 0 0 0,0-1 0 0 0,0 1-1 0 0,1 0 1 0 0,-1 0 0 0 0,1 0 0 0 0,0 0-1 0 0,0 0 1 0 0,1 0 0 0 0,-1 0 0 0 0,1 1-1 0 0,0-1 1 0 0,0 0 0 0 0,0 0 0 0 0,1 0-1 0 0,-1 0 1 0 0,1 1 0 0 0,0-1 0 0 0,0 0-1 0 0,1 0 1 0 0,0 2 113 0 0,5 12-255 0 0,1-1-1 0 0,1 0 1 0 0,0 0-1 0 0,2 0 256 0 0,-11-17 0 0 0,19 32 685 0 0,-1 0 0 0 0,3 13-685 0 0,-15-30 566 0 0,0 1 0 0 0,-1-1 1 0 0,-1 2-1 0 0,0-1 1 0 0,-1 0-1 0 0,0 9-566 0 0,-2-9 212 0 0,-1 1 1 0 0,0 0-1 0 0,-2 0 0 0 0,0-1 0 0 0,0 1 0 0 0,-2-1 0 0 0,0 0 0 0 0,-1 1 1 0 0,0-2-1 0 0,-1 1 0 0 0,-1-1 0 0 0,-4 7-212 0 0,5-12 21 0 0,1-1-1 0 0,-1 0 1 0 0,-1-1 0 0 0,1 0 0 0 0,-2 0-1 0 0,1 0 1 0 0,-1-1 0 0 0,0 0-1 0 0,0 0 1 0 0,-1-1 0 0 0,0 0 0 0 0,0-1-1 0 0,0 0 1 0 0,-1 0 0 0 0,0-1-1 0 0,0 0 1 0 0,0-1 0 0 0,0 0 0 0 0,0-1-1 0 0,-3 0-20 0 0,-18 2-388 0 0,0-2-1 0 0,0-1 0 0 0,0-2 0 0 0,0 0 0 0 0,0-3 1 0 0,1 0-1 0 0,-17-6 389 0 0,23 4-4679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47.31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238 0 2759 0 0,'-9'0'248'0'0,"0"0"195"0"0,-1 0-1 0 0,1 1 0 0 0,0 0 0 0 0,-1 1 0 0 0,1 0 0 0 0,0 0 0 0 0,0 1 0 0 0,0 0 0 0 0,1 0 0 0 0,-1 1 1 0 0,1 0-1 0 0,-1 1 0 0 0,1 0 0 0 0,1 0 0 0 0,-1 0 0 0 0,1 1 0 0 0,0 1 0 0 0,0-1 0 0 0,-1 3-442 0 0,1-1 181 0 0,0-1-1 0 0,1 1 1 0 0,0 1 0 0 0,0-1-1 0 0,1 1 1 0 0,0 0-1 0 0,1 0 1 0 0,0 1-1 0 0,0 0-180 0 0,3-4-75 0 0,-1-1 0 0 0,1 0-1 0 0,0 1 1 0 0,1-1 0 0 0,-1 1 0 0 0,1 0-1 0 0,0-1 1 0 0,0 1 0 0 0,1-1 0 0 0,0 1-1 0 0,0-1 1 0 0,0 1 0 0 0,1-1-1 0 0,0 0 1 0 0,0 0 0 0 0,0 0 0 0 0,2 3 75 0 0,-1-2-130 0 0,1 0 0 0 0,0 0 0 0 0,1-1 0 0 0,0 1 0 0 0,-1-1 0 0 0,2 0 0 0 0,-1-1 0 0 0,0 1 0 0 0,1-1 0 0 0,0 0 0 0 0,0-1 0 0 0,0 1 0 0 0,1-1 0 0 0,-1-1 0 0 0,1 1 0 0 0,-1-1 0 0 0,7 2 130 0 0,14 2-372 0 0,1-1 1 0 0,0-2-1 0 0,25 1 372 0 0,-37-3-93 0 0,8 0 49 0 0,-1 0-1 0 0,0-2 0 0 0,1-1 0 0 0,-1-1 0 0 0,0-1 0 0 0,0-1 0 0 0,-1-1 1 0 0,0-1-1 0 0,0-1 0 0 0,0 0 0 0 0,-1-2 0 0 0,0-1 0 0 0,-1 0 0 0 0,9-8 45 0 0,-24 16 32 0 0,-1 0-1 0 0,-1-1 0 0 0,1 1 1 0 0,0-1-1 0 0,-1 0 0 0 0,0 0 0 0 0,0 0 1 0 0,0 0-1 0 0,0 0 0 0 0,-1-1 1 0 0,1 1-1 0 0,-1-1 0 0 0,0-2-31 0 0,-1 4-11 0 0,0 0 0 0 0,0 0 0 0 0,-1 0 0 0 0,1 0 0 0 0,-1 1 0 0 0,0-1 0 0 0,0 0 1 0 0,0 0-1 0 0,0 0 0 0 0,0 0 0 0 0,-1 0 0 0 0,1 0 0 0 0,-1 0 0 0 0,0 0 0 0 0,0 0 0 0 0,0 1 0 0 0,0-1 0 0 0,0 0 0 0 0,-1 1 0 0 0,1-1 0 0 0,-1 1 0 0 0,0-1 0 0 0,0 0 11 0 0,-7-6-221 0 0,1 1 1 0 0,-1 1-1 0 0,0-1 0 0 0,0 1 1 0 0,-1 1-1 0 0,0 0 0 0 0,-1 0 1 0 0,1 1-1 0 0,-1 0 0 0 0,0 1 0 0 0,-5-1 221 0 0,-23-6-510 0 0,1 3-1 0 0,-31-3 511 0 0,46 7 214 0 0,-23-2 108 0 0,1 2 0 0 0,-1 2 0 0 0,-33 4-322 0 0,66-1-2034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47.65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1927 0 0,'0'0'79'0'0,"0"2"8"0"0,0 2-100 0 0,0-1-47 0 0,0-1 0 0 0,0 1 0 0 0,0-1 0 0 0,1 1 0 0 0,-1-1 0 0 0,1 1 0 0 0,0-1 0 0 0,-1 1 0 0 0,1-1-1 0 0,1 2 61 0 0,-1-2 184 0 0,-1-1-1 0 0,1 1 0 0 0,0-1 1 0 0,-1 1-1 0 0,1-1 0 0 0,0 1 1 0 0,0-1-1 0 0,0 0 0 0 0,0 0 1 0 0,1 2-184 0 0,0 0 1002 0 0,-2-3-542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4:49.82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342 3 1175 0 0,'-15'-1'376'0'0,"1"0"0"0"0,0 1-1 0 0,-1 0 1 0 0,1 1-1 0 0,-1 1 1 0 0,1 0 0 0 0,0 1-1 0 0,0 0 1 0 0,0 1-1 0 0,-3 2-375 0 0,8-2 262 0 0,0 0 0 0 0,0 0-1 0 0,1 1 1 0 0,0 1-1 0 0,-1-1 1 0 0,2 2 0 0 0,-1-1-1 0 0,1 1 1 0 0,0 0-1 0 0,0 0 1 0 0,1 1 0 0 0,0 0-1 0 0,0 0 1 0 0,1 0-1 0 0,-1 3-261 0 0,-1 1 271 0 0,-6 10 281 0 0,2 2-1 0 0,0-1 1 0 0,-1 9-552 0 0,10-26 58 0 0,0 0-1 0 0,0 1 0 0 0,1-1 1 0 0,-1 1-1 0 0,2-1 1 0 0,-1 1-1 0 0,1-1 0 0 0,0 1 1 0 0,0 0-1 0 0,1-1 0 0 0,0 1 1 0 0,0-1-1 0 0,0 1 1 0 0,1-1-1 0 0,1 3-57 0 0,-1-5 9 0 0,0 0-1 0 0,1-1 1 0 0,-1 1 0 0 0,1-1-1 0 0,0 1 1 0 0,0-1 0 0 0,0 0 0 0 0,1 0-1 0 0,-1 0 1 0 0,1-1 0 0 0,-1 1-1 0 0,1-1 1 0 0,0 0 0 0 0,0 0-1 0 0,0 0 1 0 0,0 0 0 0 0,0-1-1 0 0,1 0 1 0 0,3 1-9 0 0,8 2-6 0 0,0-2 0 0 0,0 1-1 0 0,0-2 1 0 0,15 0 6 0 0,13-3-165 0 0,0-1 1 0 0,0-2-1 0 0,0-3 1 0 0,13-4 164 0 0,169-53-1670 0 0,-181 50 1319 0 0,-28 10 152 0 0,16-5 313 0 0,24-12-114 0 0,-49 19 149 0 0,0-1-1 0 0,0-1 1 0 0,0 1-1 0 0,0-1 1 0 0,-1 0 0 0 0,0-1-1 0 0,0 0 1 0 0,0 0-1 0 0,0-2-148 0 0,-6 7 18 0 0,0 0-1 0 0,0 0 0 0 0,1-1 0 0 0,-2 1 0 0 0,1 0 0 0 0,0-1 0 0 0,0 1 1 0 0,0-1-1 0 0,-1 1 0 0 0,1-1 0 0 0,-1 1 0 0 0,1-1 0 0 0,-1 0 1 0 0,1 1-1 0 0,-1-1 0 0 0,0 0 0 0 0,0 1 0 0 0,0-1 0 0 0,0 0 1 0 0,0 1-1 0 0,0-1 0 0 0,-1 1 0 0 0,1-1 0 0 0,0 0 0 0 0,-1 1 1 0 0,1-1-1 0 0,-1 1 0 0 0,0-1 0 0 0,0 1 0 0 0,1-1 0 0 0,-1 1 1 0 0,0-1-1 0 0,0 1 0 0 0,0 0 0 0 0,0 0 0 0 0,-1-1 0 0 0,1 1 1 0 0,0 0-1 0 0,0 0 0 0 0,-1 0 0 0 0,0 0-17 0 0,-6-5-91 0 0,0 1 0 0 0,-1 0 0 0 0,1 1 0 0 0,-1 0 0 0 0,0 0 0 0 0,-5-1 91 0 0,-7-1-429 0 0,0 1 1 0 0,0 1 0 0 0,0 0 0 0 0,-1 2 0 0 0,-14-1 428 0 0,-5 3-1086 0 0,-1 2-1 0 0,-17 3 1087 0 0,24 0-2312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02.09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28 47 455 0 0,'-11'-34'1922'0'0,"11"33"-1209"0"0,0 1 147 0 0,-3-9 1984 0 0,1 6 3329 0 0,2 19-5731 0 0,0 0 0 0 0,0-1 0 0 0,2 1 0 0 0,0 0 0 0 0,1-1 0 0 0,3 13-442 0 0,2 13 539 0 0,-3-16-333 0 0,1 6 469 0 0,-2-1 0 0 0,0 1 1 0 0,-2 27-676 0 0,-5-19 428 0 0,-3-1 0 0 0,0 1 0 0 0,-3-2 0 0 0,-6 19-428 0 0,5-22 49 0 0,6-16-61 0 0,4-16-52 0 0,0-2-29 0 0,0 0-10 0 0,0 0-1 0 0,0 0-14 0 0,0 0-61 0 0,0 0-21 0 0,0 0-7 0 0,0 0-41 0 0,0 0-169 0 0,0 0-79 0 0,0 0-1097 0 0,0 0-4333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05.49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0 417 455 0 0,'3'2'341'0'0,"-1"0"0"0"0,1 0-1 0 0,0 0 1 0 0,0-1 0 0 0,0 1-1 0 0,0-1 1 0 0,0 0 0 0 0,0 0-1 0 0,0 0 1 0 0,0 0-1 0 0,1-1 1 0 0,-1 1 0 0 0,0-1-1 0 0,0 0 1 0 0,1 0 0 0 0,-1 0-1 0 0,0 0 1 0 0,1-1-1 0 0,1 0-340 0 0,80-14 1736 0 0,-1-2-731 0 0,75-7-1005 0 0,-48 9 283 0 0,397-54-229 0 0,-176 25 1092 0 0,203-8 2515 0 0,-451 45-3039 0 0,222-5-1255 0 0,-126 7-614 0 0,-30 0 980 0 0,-123 3 941 0 0,-26 2-396 0 0,-1 0 2 0 0,0 0 0 0 0,0 0 0 0 0,-1-1-199 0 0,0-1 0 0 0,-1 1 0 0 0,1 0 0 0 0,0 0 1 0 0,-1 0-1 0 0,0 0 0 0 0,1 0 0 0 0,-2-1-81 0 0,1 1 69 0 0,-8-4 2 0 0,-1-1 1 0 0,1 2 0 0 0,-1-1 0 0 0,0 2-1 0 0,0-1 1 0 0,-5 0-72 0 0,-22-3-133 0 0,-10 0 133 0 0,11 2 4 0 0,-117-23 23 0 0,42 7 79 0 0,-21 3-106 0 0,66 15 79 0 0,-55 4-79 0 0,69 1 298 0 0,-1-3 0 0 0,0-1 1 0 0,-15-5-299 0 0,49 5 119 0 0,7 0-165 0 0,30 0-227 0 0,30-2-700 0 0,155-11-2028 0 0,-150 14 2326 0 0,1 2 1 0 0,44 8 674 0 0,-16 2-470 0 0,76 22 470 0 0,-130-26 80 0 0,-1 1 0 0 0,-1 1 0 0 0,0 2 0 0 0,0 0 0 0 0,-1 2 1 0 0,0 0-1 0 0,19 16-80 0 0,-36-24 286 0 0,0 2 0 0 0,-1-1 0 0 0,0 1 0 0 0,0-1 1 0 0,0 2-1 0 0,0-1 0 0 0,-1 1 0 0 0,-1-1 0 0 0,1 1 1 0 0,1 6-287 0 0,-4-11 83 0 0,-1 0 0 0 0,0 0 0 0 0,0 0 0 0 0,0 0 0 0 0,0 0 0 0 0,-1 1 0 0 0,1-1 0 0 0,-1 0 0 0 0,0 0 0 0 0,0 1 1 0 0,0-1-1 0 0,0 0 0 0 0,-1 0 0 0 0,1 1 0 0 0,-1-1 0 0 0,0 0 0 0 0,0 0 0 0 0,0 0 0 0 0,0 0 0 0 0,0 0 0 0 0,-1 0 1 0 0,1 0-1 0 0,-1 0 0 0 0,0-1 0 0 0,0 1 0 0 0,0 0 0 0 0,0-1 0 0 0,0 0 0 0 0,-1 0 0 0 0,-1 2-83 0 0,-7 3 107 0 0,1 0 0 0 0,-1-1 0 0 0,0 0 0 0 0,0-1 0 0 0,0 0 0 0 0,-1-1 0 0 0,-2 0-107 0 0,-25 7 239 0 0,-21 1-239 0 0,-28 3-434 0 0,62-9-152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1.79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429 101 2383 0 0,'0'0'92'0'0,"0"0"-14"0"0,5-7 1556 0 0,1-2-233 0 0,1 1-1 0 0,-1 1 1 0 0,1-1-1 0 0,5-4-1400 0 0,-3 4 2633 0 0,-9 7-2627 0 0,0 0 0 0 0,0 1 0 0 0,0-1 1 0 0,0 1-1 0 0,0-1 0 0 0,0 1 0 0 0,0-1 0 0 0,0 1 0 0 0,0-1 1 0 0,0 1-1 0 0,-1-1 0 0 0,1 0 0 0 0,0 1 0 0 0,0-1 0 0 0,0 1 1 0 0,-1 0-1 0 0,1-1 0 0 0,0 1 0 0 0,-1-1 0 0 0,1 1 0 0 0,0-1 1 0 0,-1 1-1 0 0,1 0 0 0 0,-1-1-6 0 0,-10-10-436 0 0,4 8 345 0 0,0 0 1 0 0,0 1 0 0 0,0-1-1 0 0,-1 2 1 0 0,1-1-1 0 0,-1 1 1 0 0,1 0-1 0 0,0 0 1 0 0,-1 1-1 0 0,1 0 1 0 0,-1 0-1 0 0,-3 2 91 0 0,-10 0 39 0 0,1 2 1 0 0,-1 0-1 0 0,-16 7-39 0 0,15-4 218 0 0,0 1-1 0 0,0 1 1 0 0,1 2-1 0 0,0 0 1 0 0,0 0-1 0 0,2 2 1 0 0,-1 1 0 0 0,2 0-1 0 0,0 1 1 0 0,0 2-1 0 0,0 1-217 0 0,15-15-27 0 0,1 0 0 0 0,-1 0 0 0 0,1 1 0 0 0,-1-1 0 0 0,1 1 0 0 0,0 0 0 0 0,1-1 0 0 0,-1 1 0 0 0,0 0 0 0 0,1 0 0 0 0,0 0-1 0 0,0 0 1 0 0,0 0 0 0 0,1 3 27 0 0,0-5-74 0 0,0 0 0 0 0,0 1 0 0 0,0-1 0 0 0,1 0 0 0 0,-1 1 0 0 0,1-1 0 0 0,-1 0 0 0 0,1 0 0 0 0,0 1 0 0 0,0-1 0 0 0,0 0 0 0 0,0 0 0 0 0,1 0 0 0 0,-1 0 1 0 0,0 0-1 0 0,1-1 0 0 0,0 1 0 0 0,-1 0 0 0 0,1-1 0 0 0,0 1 0 0 0,0-1 0 0 0,0 1 0 0 0,0-1 0 0 0,0 0 0 0 0,0 0 0 0 0,0 0 74 0 0,4 2-271 0 0,0 0 0 0 0,0-1 0 0 0,0 0 0 0 0,1 0 0 0 0,-1-1 0 0 0,0 0 0 0 0,6 1 271 0 0,47-1-187 0 0,-39-1 136 0 0,18-1-268 0 0,0-2 1 0 0,0-2-1 0 0,0-1 0 0 0,0-2 1 0 0,-1-1-1 0 0,0-2 0 0 0,-1-2 1 0 0,30-14 318 0 0,-38 15-590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2.96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247 87 3247 0 0,'0'0'68'0'0,"0"0"16"0"0,0 0 6 0 0,-2 0-12 0 0,-46 22 3376 0 0,25-12-861 0 0,1 1 0 0 0,-5 3-2593 0 0,20-9 459 0 0,-1 0 0 0 0,1 0 0 0 0,0 1 0 0 0,0 0 0 0 0,1 0 0 0 0,0 0 0 0 0,0 1 0 0 0,-1 1-459 0 0,-1 4 274 0 0,1 0 0 0 0,0 1-1 0 0,0-1 1 0 0,1 1 0 0 0,1 1-1 0 0,0-1 1 0 0,-2 12-274 0 0,4-9-132 0 0,0-1 0 0 0,0 1 0 0 0,2 0 0 0 0,0 0 0 0 0,1-1-1 0 0,0 1 1 0 0,1 0 0 0 0,1 0 0 0 0,1 0 0 0 0,0-1 0 0 0,1 2 132 0 0,-3-14-60 0 0,0 0 0 0 0,0 0 0 0 0,0 0 0 0 0,1-1 0 0 0,-1 1 0 0 0,1 0 0 0 0,-1-1 0 0 0,1 1 0 0 0,0-1 0 0 0,0 1 0 0 0,0-1 0 0 0,0 0 0 0 0,1 0 0 0 0,-1 0 0 0 0,0 0 1 0 0,1 0-1 0 0,0-1 0 0 0,-1 1 0 0 0,1-1 0 0 0,0 1 0 0 0,0-1 0 0 0,0 0 0 0 0,0 0 0 0 0,0-1 0 0 0,0 1 0 0 0,0 0 0 0 0,0-1 0 0 0,0 0 0 0 0,0 0 0 0 0,0 0 0 0 0,0 0 0 0 0,0 0 0 0 0,0-1 0 0 0,0 1 0 0 0,0-1 0 0 0,0 0 0 0 0,2 0 60 0 0,15-8-205 0 0,1 0 0 0 0,-2-1 0 0 0,1-1-1 0 0,14-12 206 0 0,-8 6-200 0 0,-1 1 10 0 0,0-1 1 0 0,-2-2-1 0 0,0 0 0 0 0,-1-2 1 0 0,-1 0-1 0 0,13-18 190 0 0,-24 26-189 0 0,-1 0-1 0 0,0 0 1 0 0,-1-1 0 0 0,0 0 0 0 0,-1 0-1 0 0,-1-1 1 0 0,0 0 0 0 0,-1 0-1 0 0,0 0 1 0 0,-2-1 0 0 0,0 1 0 0 0,0-1-1 0 0,-1-7 190 0 0,-2 16-78 0 0,0 1-1 0 0,0-1 0 0 0,-1 0 0 0 0,0 0 0 0 0,0 1 1 0 0,0-1-1 0 0,-2-3 79 0 0,2 8 9 0 0,0-1 1 0 0,0 1 0 0 0,0-1-1 0 0,-1 1 1 0 0,1 0 0 0 0,0-1-1 0 0,-1 1 1 0 0,0 0 0 0 0,0 0-1 0 0,1 0 1 0 0,-1 0 0 0 0,0 0-1 0 0,-1 1 1 0 0,1-1 0 0 0,0 1-1 0 0,0-1 1 0 0,-1 1 0 0 0,1 0-1 0 0,-3-1-9 0 0,-5-1 194 0 0,-1 0 0 0 0,0 1 0 0 0,1 0 0 0 0,-1 1 0 0 0,0 0 0 0 0,0 1 0 0 0,0 0 0 0 0,0 1 0 0 0,0 0 0 0 0,0 0 0 0 0,0 1 0 0 0,1 1 0 0 0,-6 2-194 0 0,3-1 195 0 0,0 0 1 0 0,1 1-1 0 0,-1 1 0 0 0,1 0 1 0 0,0 1-1 0 0,1 0 0 0 0,0 1 0 0 0,0 0 1 0 0,0 1-1 0 0,-6 7-195 0 0,12-10 11 0 0,0 0 1 0 0,0 0-1 0 0,1 1 0 0 0,0-1 0 0 0,0 1 1 0 0,0 0-1 0 0,1 0 0 0 0,0 1 1 0 0,-1 4-12 0 0,3-8-4 0 0,0 0 1 0 0,0 0 0 0 0,0 0 0 0 0,1 0 0 0 0,-1 0-1 0 0,1 1 1 0 0,0-1 0 0 0,0 0 0 0 0,1 0 0 0 0,-1 0-1 0 0,1 0 1 0 0,0 0 0 0 0,0 1 0 0 0,0-2 0 0 0,1 1-1 0 0,-1 0 1 0 0,1 0 0 0 0,2 2 3 0 0,-1 0-29 0 0,0-1-1 0 0,1-1 1 0 0,-1 1 0 0 0,1-1 0 0 0,1 1-1 0 0,-1-1 1 0 0,0 0 0 0 0,1-1-1 0 0,0 1 1 0 0,0-1 0 0 0,0 0 0 0 0,0 0-1 0 0,0 0 1 0 0,1-1 0 0 0,-1 0-1 0 0,1 0 1 0 0,0 0 0 0 0,-1-1 0 0 0,1 1-1 0 0,0-1 1 0 0,0-1 0 0 0,0 1-1 0 0,0-1 1 0 0,0 0 0 0 0,0-1 0 0 0,2 0 29 0 0,6-1-193 0 0,-1-1 0 0 0,1-1 0 0 0,0 0 0 0 0,-1 0 0 0 0,0-2 0 0 0,5-2 193 0 0,24-14-1651 0 0,7-7 1651 0 0,-43 25-159 0 0,19-12-1489 0 0,13-12 1648 0 0,21-15-1383 0 0,-51 38 1246 0 0,1 0 1 0 0,0 1-1 0 0,0 0 0 0 0,0 0 1 0 0,0 1-1 0 0,2 0 137 0 0,-8 2 53 0 0,-1 0 0 0 0,0 1-1 0 0,1 0 1 0 0,-1-1 0 0 0,0 1 0 0 0,1 0 0 0 0,-1 0-1 0 0,0 0 1 0 0,1 1 0 0 0,-1-1 0 0 0,0 0-1 0 0,1 1 1 0 0,-1 0 0 0 0,0-1 0 0 0,0 1 0 0 0,0 0-1 0 0,2 1-52 0 0,-2 0 195 0 0,1 0 0 0 0,-1-1 0 0 0,0 1 0 0 0,0 0 0 0 0,0 1 0 0 0,0-1 0 0 0,-1 0 0 0 0,1 1 0 0 0,-1-1 0 0 0,1 0 0 0 0,-1 1 0 0 0,0 0 0 0 0,0-1 0 0 0,1 3-195 0 0,3 10 878 0 0,-1 1 1 0 0,-1 0-1 0 0,0 0 1 0 0,0 16-879 0 0,0 65 1374 0 0,-4-79-1140 0 0,1-16-99 0 0,0-2-40 0 0,0 0-21 0 0,0 0-2 0 0,9 0-161 0 0,-8 1 64 0 0,0-1 0 0 0,0 0 0 0 0,0 0 1 0 0,0 0-1 0 0,0 0 0 0 0,0 0 0 0 0,0 0 0 0 0,-1 0 0 0 0,1 0 0 0 0,0 0 0 0 0,0-1 1 0 0,0 1-1 0 0,0 0 0 0 0,0-1 0 0 0,0 1 0 0 0,0 0 0 0 0,0-1 0 0 0,-1 1 0 0 0,1-1 1 0 0,0 1-1 0 0,0-1 0 0 0,-1 0 0 0 0,1 0 25 0 0,50-47-2314 0 0,-33 29 1339 0 0,1 1 1 0 0,1 1-1 0 0,0 0 1 0 0,1 2-1 0 0,12-7 975 0 0,-22 16-342 0 0,15-8-1393 0 0,15-6 1735 0 0,-32 17-18 0 0,0-1 0 0 0,1 1-1 0 0,-1 1 1 0 0,1 0 0 0 0,0 0 0 0 0,6 0 18 0 0,-15 2 74 0 0,0 0 1 0 0,0 0-1 0 0,1 0 0 0 0,-1 0 1 0 0,0 0-1 0 0,0 0 1 0 0,1 1-1 0 0,-1-1 0 0 0,0 0 1 0 0,0 0-1 0 0,0 1 1 0 0,1-1-1 0 0,-1 1 0 0 0,0 0 1 0 0,0-1-1 0 0,0 1 1 0 0,0 0-1 0 0,0-1 0 0 0,0 1 1 0 0,0 0-1 0 0,0 0 1 0 0,1 1-75 0 0,-1 0 190 0 0,0-1 1 0 0,0 1 0 0 0,-1 0 0 0 0,1 0 0 0 0,0 0 0 0 0,0 0 0 0 0,-1 0 0 0 0,0 0 0 0 0,1 0-1 0 0,-1 1 1 0 0,0-1 0 0 0,0 0 0 0 0,0 0-191 0 0,-1 9 865 0 0,0-1 1 0 0,0 1-1 0 0,-1-1 1 0 0,-1 1-1 0 0,0-1-865 0 0,0-1 538 0 0,0-1 0 0 0,-1 0 0 0 0,1 0 0 0 0,-3 3-538 0 0,1-3 190 0 0,1 0 1 0 0,0 0-1 0 0,1 0 0 0 0,0 1 0 0 0,0-1 1 0 0,1 1-1 0 0,-1 2-190 0 0,3-9-103 0 0,0-2-66 0 0,0 0-14 0 0,0 0-25 0 0,0 0-101 0 0,2 0 206 0 0,-1 1 1 0 0,1-1 0 0 0,-1 0-1 0 0,1 0 1 0 0,-1 1-1 0 0,1-1 1 0 0,-1 0-1 0 0,1 0 1 0 0,-1-1-1 0 0,1 1 1 0 0,-1 0 0 0 0,1 0-1 0 0,-1-1 1 0 0,0 1-1 0 0,1-1 1 0 0,-1 1-1 0 0,1-1 1 0 0,-1 1-1 0 0,0-1 1 0 0,1-1 102 0 0,28-19-1776 0 0,-22 16 1261 0 0,27-24-3560 0 0,1-3 4075 0 0,30-25-2564 0 0,-58 51 2723 0 0,0 1 0 0 0,0-1-1 0 0,0 1 1 0 0,1 0-159 0 0,-4 3 316 0 0,-1 1 0 0 0,1-1 0 0 0,0 1 0 0 0,-1 0 0 0 0,1 0 0 0 0,0 0 0 0 0,-1 1 0 0 0,1-1 0 0 0,2 1-316 0 0,-4 1 278 0 0,1-1-1 0 0,0 1 1 0 0,-1 0-1 0 0,1 0 1 0 0,-1 0-1 0 0,1 1 1 0 0,-1-1-1 0 0,0 1 1 0 0,1 0-1 0 0,0 1-277 0 0,4 2 249 0 0,-1 0 0 0 0,0 0-1 0 0,6 7-248 0 0,-10-8 177 0 0,1 0-1 0 0,-1 0 1 0 0,0 0-1 0 0,0 1 1 0 0,0-1-1 0 0,-1 1 1 0 0,1 0-1 0 0,-1 0 1 0 0,-1-1-1 0 0,1 2 1 0 0,0-1 0 0 0,-1 0-1 0 0,0 0 1 0 0,-1 0-1 0 0,1 1 1 0 0,-1-1-1 0 0,0 0 1 0 0,0 4-177 0 0,0-8 138 0 0,0-1-30 0 0,0 0-4 0 0,0 0-41 0 0,0 0-174 0 0,0 0-75 0 0,0 0-20 0 0,17 0-735 0 0,-13 0 752 0 0,0 0 0 0 0,0-1 0 0 0,0 1 1 0 0,-1-1-1 0 0,4 0 189 0 0,15-6-1120 0 0,-1 0 1 0 0,0-2-1 0 0,0-1 0 0 0,-1 0 0 0 0,2-3 1120 0 0,-1 0-2932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44.111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22 15 7631 237756 59755,'-3'-2'792'0'0,"-3"-2"-792"0"0,2 1 440 0 0,0 1 536 0 0,1 0-1880 0 0,1 1-8031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3.54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291 117 24 0 0,'61'-59'-256'0'0,"-3"3"3377"0"0,-57 55-2101 0 0,-1 1-76 0 0,0 0-31 0 0,0 0-8 0 0,0 0-35 0 0,0 9-285 0 0,-1 0 0 0 0,0-1 0 0 0,-1 1 0 0 0,0 0 0 0 0,0-1 0 0 0,-2 5-585 0 0,-23 52 1315 0 0,13-35-530 0 0,-11 31 442 0 0,-73 161 2056 0 0,62-148-1007 0 0,-43 64-2276 0 0,65-115 330 0 0,-1-1 0 0 0,-1 0 1 0 0,0-1-1 0 0,-2-1 1 0 0,-1-1-1 0 0,-1 1-330 0 0,18-19 68 0 0,2-1-132 0 0,1-4-15 0 0,1 0-1 0 0,-1 1 1 0 0,0-1-1 0 0,1 1 0 0 0,0-1 1 0 0,0 1-1 0 0,0-1 1 0 0,0 1-1 0 0,0 0 1 0 0,1 0-1 0 0,0-1 80 0 0,4-5-271 0 0,72-106-2120 0 0,-11 14-2312 0 0,29-28 4703 0 0,-72 99-974 0 0,1 2 0 0 0,0 1 0 0 0,2 1-1 0 0,2 2 1 0 0,0 1 0 0 0,12-7 974 0 0,-10 10-1054 0 0,1 2 0 0 0,8-2 1054 0 0,-30 15 101 0 0,1 0 0 0 0,0 1-1 0 0,0 0 1 0 0,1 1 0 0 0,-1 0 0 0 0,0 1 0 0 0,1 1 0 0 0,5 0-101 0 0,-15 0 129 0 0,1 1 1 0 0,-1 1-1 0 0,1-1 1 0 0,-1 0-1 0 0,1 1 1 0 0,-1 0-1 0 0,1 0 0 0 0,-1 0 1 0 0,0 0-1 0 0,1 1 1 0 0,-1-1-1 0 0,0 1 1 0 0,0 0-1 0 0,0-1 1 0 0,0 2-1 0 0,0-1 1 0 0,-1 0-1 0 0,1 0 1 0 0,-1 1-1 0 0,2 2-129 0 0,-1-2 130 0 0,-2 0 0 0 0,1 0-1 0 0,0 1 1 0 0,-1-1 0 0 0,1 1 0 0 0,-1-1-1 0 0,0 1 1 0 0,0 0 0 0 0,-1-1 0 0 0,1 1-1 0 0,-1 0 1 0 0,0-1 0 0 0,0 1 0 0 0,0 0-1 0 0,0 0 1 0 0,0-1 0 0 0,-1 1 0 0 0,0 0-1 0 0,0 1-129 0 0,-2 4 209 0 0,0-1-1 0 0,0 1 1 0 0,-1-1 0 0 0,0 0-1 0 0,-1 0 1 0 0,1 0-1 0 0,-2-1 1 0 0,1 0-1 0 0,-1 0 1 0 0,0 0 0 0 0,0 0-1 0 0,-1-1 1 0 0,0 0-1 0 0,0-1 1 0 0,0 1-1 0 0,-1-1 1 0 0,0-1 0 0 0,0 1-1 0 0,0-1 1 0 0,0-1-1 0 0,-1 0 1 0 0,0 0-1 0 0,1 0 1 0 0,-1-1 0 0 0,0-1-1 0 0,0 1 1 0 0,0-2-1 0 0,0 1 1 0 0,0-1-1 0 0,0 0 1 0 0,0-1 0 0 0,0 0-1 0 0,0-1 1 0 0,0 1-1 0 0,-3-2-208 0 0,4 0-53 0 0,0 0 0 0 0,0 0 1 0 0,0-1-1 0 0,0 0 0 0 0,1 0 0 0 0,-1-1 0 0 0,1 0 0 0 0,0 0 0 0 0,-1-3 53 0 0,7 7-80 0 0,1 0 55 0 0,0 0-1 0 0,0 0 0 0 0,0 0 0 0 0,0 0 1 0 0,0 0-1 0 0,1 0 0 0 0,-1 0 1 0 0,0 0-1 0 0,1 0 0 0 0,-1 0 1 0 0,1 0-1 0 0,-1 1 0 0 0,1-1 0 0 0,-1 0 1 0 0,1 0-1 0 0,-1 0 0 0 0,1 1 1 0 0,0-1-1 0 0,0 0 0 0 0,0 0 26 0 0,1-1-121 0 0,0 1-1 0 0,0 0 0 0 0,1 0 0 0 0,-1 0 1 0 0,0 0-1 0 0,0 0 0 0 0,1 1 1 0 0,-1-1-1 0 0,1 1 122 0 0,6-2-554 0 0,0 1 1 0 0,1 1-1 0 0,-1 0 0 0 0,3 0 554 0 0,21 2-1564 0 0,-15-2 560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3.91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61 0 3855 0 0,'0'0'83'0'0,"0"0"12"0"0,0 0 10 0 0,-2 9 12 0 0,2-7 104 0 0,0 0 0 0 0,-1 0 0 0 0,1 0 0 0 0,-1 1 0 0 0,0-2 0 0 0,1 1 0 0 0,-1 0 0 0 0,0 0 0 0 0,-1 1-221 0 0,0 0 906 0 0,1-2 698 0 0,-8 5 3121 0 0,6-5-3794 0 0,0 0 0 0 0,0 0 0 0 0,0 0 0 0 0,0 0 0 0 0,-1 0 0 0 0,1 0 0 0 0,-1-1-931 0 0,-10 1-1741 0 0,14-1-4923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5.2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15 919 0 0,'-10'1'176'0'0,"-1"0"-1"0"0,1 0 1 0 0,0 1 0 0 0,-1 0-176 0 0,-13 5 2836 0 0,0 0 0 0 0,-5 4-2836 0 0,15-5 795 0 0,0 0 1 0 0,0 1-1 0 0,1 1 1 0 0,0 0-1 0 0,1 1 0 0 0,-1 0 1 0 0,2 1-1 0 0,-1 0 1 0 0,-4 7-796 0 0,6-3 241 0 0,10-14-290 0 0,-1 1 0 0 0,1 0-1 0 0,-1 0 1 0 0,1 0 0 0 0,0 0 0 0 0,-1 0-1 0 0,1 0 1 0 0,0 0 0 0 0,0 0 0 0 0,0 0 0 0 0,0-1-1 0 0,0 1 1 0 0,0 0 0 0 0,0 0 0 0 0,0 0-1 0 0,0 0 1 0 0,0 0 0 0 0,0 0 0 0 0,1 0 0 0 0,-1 0-1 0 0,0 0 1 0 0,1 0 0 0 0,-1 0 0 0 0,1-1-1 0 0,-1 1 1 0 0,1 0 0 0 0,-1 0 0 0 0,1 0 0 0 0,-1-1-1 0 0,1 1 1 0 0,0 0 0 0 0,-1-1 0 0 0,2 1 49 0 0,0 1-104 0 0,0-1 0 0 0,0 1 0 0 0,0-1 0 0 0,0 0 0 0 0,0 0 0 0 0,0 0 1 0 0,0 0-1 0 0,1 0 0 0 0,-1 0 0 0 0,0-1 0 0 0,1 1 0 0 0,0-1 104 0 0,5 0-208 0 0,1 0 1 0 0,-1 0-1 0 0,0-1 0 0 0,0 0 0 0 0,0-1 0 0 0,0 0 0 0 0,0 0 208 0 0,57-22-1401 0 0,-32 12 721 0 0,5-3 49 0 0,-1-1 0 0 0,-1-1 0 0 0,21-15 631 0 0,-47 24-43 0 0,0 1 1 0 0,-1-1-1 0 0,1-1 0 0 0,5-7 43 0 0,-2 2 114 0 0,-12 13 8 0 0,-1 1 220 0 0,0 0 90 0 0,0 0 16 0 0,0 0 57 0 0,-18-5 1852 0 0,14 5-2066 0 0,0 0 0 0 0,-1 0 0 0 0,1 0 0 0 0,-1 1-1 0 0,1 0 1 0 0,0 0 0 0 0,0 0 0 0 0,-1 0 0 0 0,1 1-1 0 0,0 0 1 0 0,0-1 0 0 0,1 1 0 0 0,-1 1 0 0 0,0-1-1 0 0,0 1 1 0 0,1-1 0 0 0,0 1 0 0 0,-2 2-291 0 0,4-4 68 0 0,0 0 1 0 0,1 0-1 0 0,-1 0 0 0 0,0 0 0 0 0,1 0 1 0 0,-1 0-1 0 0,1 1 0 0 0,0-1 1 0 0,-1 0-1 0 0,1 0 0 0 0,0 0 0 0 0,0 1 1 0 0,-1-1-1 0 0,1 0 0 0 0,0 0 1 0 0,0 1-1 0 0,1-1 0 0 0,-1 0 1 0 0,0 0-1 0 0,0 1 0 0 0,1 0-68 0 0,9 24 554 0 0,-4-15-495 0 0,0 1 0 0 0,1-1 1 0 0,1 0-1 0 0,0 0 0 0 0,0-1 0 0 0,1 0 0 0 0,1 0-59 0 0,-6-6-210 0 0,1 0 0 0 0,0 0 0 0 0,0 0 0 0 0,0-1 0 0 0,0 0 0 0 0,0 0 0 0 0,1 0 0 0 0,-1-1 0 0 0,1 1 0 0 0,0-1 0 0 0,0-1 0 0 0,-1 1 0 0 0,1-1-1 0 0,1 0 1 0 0,-1 0 0 0 0,2-1 210 0 0,5 0-684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5.6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1839 0 0,'0'0'78'0'0,"0"1"3"0"0,1 18 456 0 0,1-1 0 0 0,2 1 0 0 0,0-1 0 0 0,0 0 0 0 0,2 0 0 0 0,0 0-537 0 0,14 50 1074 0 0,-15-49-1443 0 0,-1-1-1741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6.95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140 89 4831 0 0,'0'0'108'0'0,"0"0"18"0"0,0 0 8 0 0,0 0 124 0 0,-9 2 3520 0 0,-65 26 97 0 0,72-27-3839 0 0,0 0-2 0 0,-1 0-1 0 0,1-1 1 0 0,0 1-1 0 0,-1-1 1 0 0,1 1-1 0 0,0-1 0 0 0,-1 0 1 0 0,1 0-1 0 0,-1 0-33 0 0,2 0-15 0 0,0 0-1 0 0,0 0 0 0 0,0 0 1 0 0,-1 0-1 0 0,1 0 0 0 0,0 0 1 0 0,0 0-1 0 0,0-1 0 0 0,0 1 1 0 0,0 0-1 0 0,0-1 0 0 0,0 1 1 0 0,0-1-1 0 0,0 1 0 0 0,0-1 1 0 0,0 1-1 0 0,0-1 0 0 0,0 0 1 0 0,0 0 15 0 0,1 0-42 0 0,-1 1 1 0 0,1-1 0 0 0,0 0 0 0 0,-1 1 0 0 0,1-1 0 0 0,0 0 0 0 0,-1 0 0 0 0,1 0 0 0 0,0 1 0 0 0,0-1-1 0 0,0 0 1 0 0,0 0 0 0 0,0 0 0 0 0,0 1 0 0 0,0-1 0 0 0,0 0 0 0 0,0 0 0 0 0,0 0 0 0 0,1 0 41 0 0,-1-2-169 0 0,1 0 1 0 0,0 0 0 0 0,1 1 0 0 0,-1-1 0 0 0,0 1-1 0 0,1-1 1 0 0,0 1 0 0 0,-1-1 0 0 0,1 1-1 0 0,0 0 1 0 0,0 0 0 0 0,1-1 168 0 0,7-4-608 0 0,0 0 0 0 0,1 1 0 0 0,-1 1 0 0 0,1-1 0 0 0,0 2 0 0 0,0 0 0 0 0,1 0 0 0 0,0 1 608 0 0,15-4-1457 0 0,0 2-1 0 0,26-2 1458 0 0,-40 5-4 0 0,0 2 0 0 0,1-1-1 0 0,-1 2 1 0 0,0 0-1 0 0,0 0 1 0 0,8 3 4 0 0,-17-3 229 0 0,0 0 0 0 0,0 0-1 0 0,-1 0 1 0 0,1 0 0 0 0,0 1 0 0 0,-1 0 0 0 0,1 0-1 0 0,-1 0 1 0 0,1 0 0 0 0,-1 0 0 0 0,0 1 0 0 0,0 0-1 0 0,0-1 1 0 0,0 1 0 0 0,-1 0 0 0 0,1 0 0 0 0,-1 1-1 0 0,0-1 1 0 0,0 0 0 0 0,0 1 0 0 0,0-1 0 0 0,0 1-1 0 0,-1 0-228 0 0,0-1 156 0 0,-1 0-1 0 0,1 0 0 0 0,-1 0 1 0 0,0-1-1 0 0,0 1 0 0 0,0 0 0 0 0,0 0 1 0 0,-1 0-1 0 0,1-1 0 0 0,-1 1 1 0 0,0 0-1 0 0,0 2-155 0 0,-14 29 808 0 0,10-26-538 0 0,0-1 0 0 0,-1 1 0 0 0,0-1-1 0 0,0 0 1 0 0,-1 0 0 0 0,0-1 0 0 0,-6 5-270 0 0,-15 10 1208 0 0,-13 7-1208 0 0,36-25 61 0 0,-201 121 2765 0 0,202-121-2818 0 0,0-1-1 0 0,0 1 0 0 0,1-1 1 0 0,-1 1-1 0 0,1 0 0 0 0,-1 0 1 0 0,1 1-1 0 0,0-1 0 0 0,0 1 1 0 0,1-1-1 0 0,-1 1 0 0 0,1 0 1 0 0,-1 0-1 0 0,1 0 0 0 0,1 0 1 0 0,-1 2-8 0 0,2-6-19 0 0,0 1 0 0 0,0 0 0 0 0,0 0 0 0 0,0-1 1 0 0,0 1-1 0 0,0 0 0 0 0,0 0 0 0 0,1-1 0 0 0,-1 1 1 0 0,0 0-1 0 0,1-1 0 0 0,-1 1 0 0 0,1 0 1 0 0,-1-1-1 0 0,0 1 0 0 0,1-1 0 0 0,-1 1 0 0 0,1-1 1 0 0,0 1-1 0 0,-1-1 0 0 0,1 1 0 0 0,-1-1 0 0 0,1 1 1 0 0,0-1-1 0 0,0 1 19 0 0,17 8-96 0 0,-6-6 218 0 0,0 0 0 0 0,0 0-1 0 0,0-1 1 0 0,0 0 0 0 0,0-1-1 0 0,12 0-121 0 0,20-3 862 0 0,12-2-862 0 0,-10 0 304 0 0,230 0 27 0 0,-197 4-2147 0 0,-52 0-1276 0 0,-21-1-1835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02.08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615 54 2735 0 0,'-12'-7'318'0'0,"-1"-1"0"0"0,0 2 0 0 0,-1 0 0 0 0,1 0 0 0 0,-1 2 0 0 0,0-1 0 0 0,0 2-1 0 0,-1 0 1 0 0,1 1 0 0 0,-1 0 0 0 0,1 1 0 0 0,-1 0 0 0 0,-1 2-318 0 0,-1 0 378 0 0,-1 0 1 0 0,0 2 0 0 0,0 0-1 0 0,1 1 1 0 0,0 1 0 0 0,0 0-1 0 0,0 1 1 0 0,1 1-1 0 0,-1 1 1 0 0,-7 5-379 0 0,-1 2 186 0 0,0 1 0 0 0,1 1 0 0 0,1 2 0 0 0,1 0 0 0 0,-2 3-186 0 0,16-13 59 0 0,0-1 0 0 0,1 1 1 0 0,0 0-1 0 0,0 0 1 0 0,1 1-1 0 0,0 0 0 0 0,1 0 1 0 0,0 1-1 0 0,1-1 1 0 0,0 1-1 0 0,1 0 1 0 0,0 0-1 0 0,0 0 0 0 0,0 8-59 0 0,3-16 10 0 0,0 0 0 0 0,-1 0-1 0 0,1 0 1 0 0,1 0-1 0 0,-1 1 1 0 0,0-1 0 0 0,1 0-1 0 0,0 0 1 0 0,-1 0-1 0 0,1 0 1 0 0,0 0 0 0 0,1 0-1 0 0,-1-1 1 0 0,0 1-1 0 0,1 0 1 0 0,0-1 0 0 0,-1 1-1 0 0,1 0 1 0 0,0-1-1 0 0,2 1-9 0 0,0 1 27 0 0,0-1 0 0 0,0-1-1 0 0,0 1 1 0 0,1 0 0 0 0,-1-1-1 0 0,1 0 1 0 0,0 0 0 0 0,-1 0-1 0 0,1-1 1 0 0,0 0 0 0 0,0 1-1 0 0,2-1-26 0 0,16 2 70 0 0,0-1 0 0 0,0-1-1 0 0,1-1 1 0 0,-1 0-1 0 0,20-5-69 0 0,-10 0 74 0 0,-1-1-1 0 0,-1-2 0 0 0,29-10-73 0 0,-31 7-216 0 0,-1-1-1 0 0,0-1 0 0 0,25-16 217 0 0,-42 23-73 0 0,-1-1 0 0 0,0-1-1 0 0,0 0 1 0 0,0-1-1 0 0,-1 1 1 0 0,-1-2 0 0 0,1 1-1 0 0,-1-1 1 0 0,-1 0-1 0 0,6-12 74 0 0,-11 19-34 0 0,0 0-1 0 0,-1-1 0 0 0,1 1 1 0 0,-1-1-1 0 0,0 1 0 0 0,0-1 0 0 0,0 0 1 0 0,0 0-1 0 0,-1 1 0 0 0,0-1 1 0 0,0 0-1 0 0,0 0 0 0 0,0 1 1 0 0,0-1-1 0 0,-1 0 0 0 0,1 0 0 0 0,-1 1 1 0 0,0-1-1 0 0,-1-2 35 0 0,0 2-10 0 0,0 0-1 0 0,-1 0 1 0 0,1 1 0 0 0,-1-1 0 0 0,0 1-1 0 0,0-1 1 0 0,0 1 0 0 0,0 0-1 0 0,0 0 1 0 0,-1 0 0 0 0,1 0 0 0 0,-1 1-1 0 0,0-1 1 0 0,0 1 0 0 0,0 0-1 0 0,-2 0 11 0 0,-12-6 199 0 0,-1 2 0 0 0,0 0 0 0 0,0 1 0 0 0,-18-2-199 0 0,-81-6 659 0 0,103 12-658 0 0,-103-4-1505 0 0,97 5-2576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02.55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229 1 4719 0 0,'-2'0'102'0'0,"-12"5"61"0"0,1-1 1 0 0,-1 2-1 0 0,1 0 1 0 0,-9 5-164 0 0,12-5 606 0 0,0 1 0 0 0,1 0-1 0 0,0 0 1 0 0,0 1 0 0 0,0 0 0 0 0,1 1 0 0 0,0 0 0 0 0,1 0-1 0 0,-4 6-605 0 0,0 2 669 0 0,0 1 0 0 0,2 0-1 0 0,-2 5-668 0 0,7-15-54 0 0,1 1-1 0 0,0 0 0 0 0,1 0 0 0 0,0 0 1 0 0,0 0-1 0 0,1 1 0 0 0,0-1 0 0 0,0 2 55 0 0,1-9-56 0 0,0-1 0 0 0,0 1-1 0 0,1 0 1 0 0,-1 0-1 0 0,0 0 1 0 0,1-1 0 0 0,-1 1-1 0 0,1 0 1 0 0,0 0 0 0 0,0-1-1 0 0,0 1 1 0 0,-1-1-1 0 0,1 1 1 0 0,1-1 0 0 0,-1 1-1 0 0,0-1 1 0 0,0 1 0 0 0,1-1 56 0 0,0 1-84 0 0,1 1 0 0 0,0-1 1 0 0,0 0-1 0 0,1 0 1 0 0,-1-1-1 0 0,0 1 1 0 0,0-1-1 0 0,1 1 1 0 0,0-1 83 0 0,5 1-254 0 0,0 1 0 0 0,0-2 0 0 0,0 0 0 0 0,0 0 0 0 0,0 0 0 0 0,1-1 0 0 0,1-1 254 0 0,21-2-809 0 0,1-1 0 0 0,0-2 0 0 0,-1-1 0 0 0,0-2 809 0 0,-7 1 277 0 0,-1-1 1 0 0,-1-1-1 0 0,8-5-277 0 0,-27 13 143 0 0,1-1 0 0 0,0 0 0 0 0,-1 0 0 0 0,0 0 0 0 0,0-1 0 0 0,0 0 0 0 0,0 1 0 0 0,0-1 0 0 0,-1-1 0 0 0,2-2-143 0 0,-4 6 35 0 0,0 0 0 0 0,0-1 0 0 0,-1 1 1 0 0,1 0-1 0 0,0-1 0 0 0,-1 1 0 0 0,1-1 0 0 0,-1 1 0 0 0,0-1 0 0 0,1 1 0 0 0,-1-1 0 0 0,0 1 1 0 0,0-1-1 0 0,0 1 0 0 0,0-1 0 0 0,0 1 0 0 0,0-1 0 0 0,-1 1 0 0 0,1-1 0 0 0,-1 1 0 0 0,1-1 1 0 0,-1 1-1 0 0,1-1 0 0 0,-1 1 0 0 0,0 0 0 0 0,1-1 0 0 0,-1 1 0 0 0,0 0 0 0 0,0-1 0 0 0,0 1 1 0 0,0 0-1 0 0,0 0 0 0 0,0 0 0 0 0,0 0 0 0 0,-1 0 0 0 0,1 0 0 0 0,0 0 0 0 0,-1 0-35 0 0,-7-4 12 0 0,1 0-1 0 0,-1 1 1 0 0,0 0-1 0 0,0 0 1 0 0,0 1-1 0 0,0 0 0 0 0,-4 0-11 0 0,-15-3-973 0 0,-25-1 973 0 0,34 5-411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03.22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519 1 2527 0 0,'-75'2'429'0'0,"52"0"729"0"0,0 1 1 0 0,0 1-1 0 0,0 1 0 0 0,0 0 1 0 0,1 2-1 0 0,-9 5-1158 0 0,-1 1 1283 0 0,0 1 0 0 0,1 2 1 0 0,0 1-1 0 0,-14 13-1283 0 0,34-23 70 0 0,1 2 0 0 0,0-1 0 0 0,1 2 0 0 0,0-1 0 0 0,1 1 0 0 0,-3 4-70 0 0,6-7-182 0 0,1 1 0 0 0,-1 0 0 0 0,1 0 1 0 0,1 0-1 0 0,-1 0 0 0 0,2 0 1 0 0,-1 1-1 0 0,1-1 0 0 0,-1 8 182 0 0,2-14-74 0 0,1 0-1 0 0,0-1 1 0 0,0 1-1 0 0,0 0 1 0 0,0 0 0 0 0,0-1-1 0 0,0 1 1 0 0,0 0-1 0 0,0-1 1 0 0,1 1-1 0 0,-1 0 1 0 0,1-1-1 0 0,-1 1 1 0 0,1-1-1 0 0,0 1 1 0 0,0-1-1 0 0,-1 1 1 0 0,1-1-1 0 0,0 1 1 0 0,0-1 0 0 0,0 0-1 0 0,1 0 1 0 0,-1 1-1 0 0,0-1 1 0 0,0 0-1 0 0,1 0 1 0 0,-1 0-1 0 0,0 0 1 0 0,1 0-1 0 0,-1-1 1 0 0,1 1-1 0 0,-1 0 1 0 0,1-1-1 0 0,0 1 1 0 0,-1-1 0 0 0,1 1-1 0 0,0-1 1 0 0,0 0 74 0 0,6 1-134 0 0,0 0 0 0 0,0 0 0 0 0,1-1-1 0 0,-1-1 1 0 0,0 1 0 0 0,0-1 0 0 0,2-1 134 0 0,41-8-775 0 0,0-3 0 0 0,-1-1 0 0 0,0-3 0 0 0,-1-2-1 0 0,9-7 776 0 0,-49 21-183 0 0,-1 1-1 0 0,1-1 1 0 0,5-5 183 0 0,-11 8-24 0 0,0-1 1 0 0,0 1 0 0 0,-1-1 0 0 0,1 1 0 0 0,-1-1 0 0 0,1 0 0 0 0,-1 0-1 0 0,0 0 1 0 0,0 0 0 0 0,-1-1 0 0 0,1 0 23 0 0,-2 3 29 0 0,1 0 0 0 0,-1 0 0 0 0,0 0 0 0 0,0 0 0 0 0,0 0-1 0 0,0 0 1 0 0,0 0 0 0 0,0 0 0 0 0,-1 0 0 0 0,1 0 0 0 0,0 0 0 0 0,0 0 0 0 0,-1 0 0 0 0,1 0 0 0 0,-1 0-1 0 0,1 0 1 0 0,-1 0 0 0 0,1 1 0 0 0,-1-1-29 0 0,-11-15 788 0 0,1 5-8 0 0,-1 1-1 0 0,0 1 0 0 0,0 0 0 0 0,-1 0 0 0 0,-5-1-779 0 0,-12-9 888 0 0,12 7-467 0 0,5 3-126 0 0,1 0 1 0 0,-2 1-1 0 0,-13-6-295 0 0,16 11-211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05.48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49 1 1031 0 0,'-1'1'80'0'0,"-1"2"171"0"0,0 1-1 0 0,-1-1 0 0 0,1 1 0 0 0,0-1 1 0 0,1 1-1 0 0,-1 0 0 0 0,1 0 0 0 0,-1 0 0 0 0,1 0 1 0 0,0 0-1 0 0,1 0 0 0 0,-1 0 0 0 0,1 0 1 0 0,0 1-1 0 0,0-1 0 0 0,0 0 0 0 0,0 0 0 0 0,1 0 1 0 0,0 0-1 0 0,0 0 0 0 0,0 1-250 0 0,4 12 1236 0 0,2-1 0 0 0,-1 0 0 0 0,2-1 0 0 0,7 12-1236 0 0,-5-9 753 0 0,-1 0-1 0 0,2 7-752 0 0,-6-12 286 0 0,-1 1 0 0 0,-1-1 0 0 0,0 1 0 0 0,0 0 0 0 0,-2 0 0 0 0,0 0 0 0 0,0 5-286 0 0,-1-9 116 0 0,-1 0-1 0 0,0 0 1 0 0,-1 0 0 0 0,0 0 0 0 0,-1 0 0 0 0,0 0 0 0 0,0-1 0 0 0,-1 1-1 0 0,0-1 1 0 0,-3 5-116 0 0,-31 45 215 0 0,25-42-891 0 0,2 1 0 0 0,0 0 0 0 0,1 1 0 0 0,0 2 676 0 0,9-20-1419 0 0,1-1-3025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06.10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233 58 919 0 0,'-7'0'80'0'0,"-6"1"755"0"0,1 0-1 0 0,0 0 0 0 0,0 1 0 0 0,0 1 0 0 0,0 0 0 0 0,1 0 0 0 0,-1 1 1 0 0,1 1-1 0 0,0 0 0 0 0,0 0 0 0 0,-6 5-834 0 0,11-6 422 0 0,-1 1 0 0 0,1 0 0 0 0,0 0 0 0 0,0 0 0 0 0,0 1 0 0 0,1 0 0 0 0,0 0 0 0 0,0 0 0 0 0,1 1 0 0 0,-2 3-422 0 0,3-5-37 0 0,0 1 1 0 0,1-1 0 0 0,0 1-1 0 0,0 0 1 0 0,0 0-1 0 0,1-1 1 0 0,0 1 0 0 0,0 0-1 0 0,1 1 37 0 0,0-4-75 0 0,0 1-1 0 0,0-1 0 0 0,0 0 0 0 0,0 0 1 0 0,1 0-1 0 0,-1 0 0 0 0,1 0 0 0 0,0 0 1 0 0,0 0-1 0 0,0 0 0 0 0,1 0 0 0 0,-1-1 1 0 0,1 1-1 0 0,-1 0 0 0 0,3 2 76 0 0,-1-2-141 0 0,0 1 1 0 0,1 0-1 0 0,0-1 0 0 0,0 0 0 0 0,0 0 0 0 0,0 0 1 0 0,0 0-1 0 0,1-1 0 0 0,1 2 141 0 0,8 1-236 0 0,-1 0 0 0 0,1 0 0 0 0,0-2 0 0 0,0 1 1 0 0,0-2-1 0 0,7 1 236 0 0,-6-2-46 0 0,0 0 0 0 0,0-1 1 0 0,0-1-1 0 0,0 0 1 0 0,10-3 45 0 0,-15 3 154 0 0,-1-1 0 0 0,0-1 0 0 0,0 0 1 0 0,0 0-1 0 0,-1-1 0 0 0,1 0 0 0 0,-1 0 0 0 0,0-1 1 0 0,5-4-155 0 0,-9 6 83 0 0,0 0 0 0 0,0 0 0 0 0,-1-1 0 0 0,0 1 0 0 0,1-1 0 0 0,-1 0 1 0 0,-1 0-1 0 0,1 0 0 0 0,-1-1 0 0 0,1 1 0 0 0,-1-1 0 0 0,0 1 0 0 0,-1-1 0 0 0,1 1 1 0 0,-1-1-1 0 0,0 0 0 0 0,0 0 0 0 0,-1 0 0 0 0,1 0 0 0 0,-1 0 0 0 0,0 0 0 0 0,0 0 0 0 0,-1-3-83 0 0,0 2-56 0 0,-1 1-1 0 0,1-1 0 0 0,-1 1 0 0 0,0 0 0 0 0,0-1 0 0 0,0 1 0 0 0,-1 0 1 0 0,1 0-1 0 0,-1 0 0 0 0,-1 1 0 0 0,1-1 0 0 0,-1 1 0 0 0,1 0 0 0 0,-1 0 1 0 0,0 0-1 0 0,-1 0 0 0 0,1 1 0 0 0,-1 0 0 0 0,0 0 0 0 0,-2-2 57 0 0,-19-6-219 0 0,1 1 0 0 0,-2 0 1 0 0,-23-3 218 0 0,3-1 70 0 0,-35-9-85 0 0,55 17-192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44.709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0 1 1983 236296 58107,'0'0'152'0'0,"0"0"-152"0"0,0 0 0 0 0,0 0-832 0 0,0 0-471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07.03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7 5 2615 0 0,'0'0'107'0'0,"-1"-1"-22"0"0,-3-2 83 0 0,3 2 371 0 0,1 1 165 0 0,0 0 31 0 0,0 0-55 0 0,0 0-263 0 0,0 0-117 0 0,0 0-20 0 0,0 3-161 0 0,1-1-1 0 0,-1 0 0 0 0,1 0 1 0 0,0 0-1 0 0,0 0 1 0 0,-1 1-1 0 0,2-1 1 0 0,0 1-119 0 0,3 8 381 0 0,3 14-146 0 0,0 0 0 0 0,-2 1 0 0 0,-1 0 0 0 0,-1 0 0 0 0,-1 8-235 0 0,1 46 2061 0 0,-3 6-2061 0 0,-2-21 746 0 0,4 0 0 0 0,3 13-746 0 0,1-38-902 0 0,-3-22-3324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07.56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208 5 455 0 0,'-3'-1'112'0'0,"1"0"0"0"0,-1 1 0 0 0,1-1 0 0 0,-1 0 0 0 0,1 1 0 0 0,-1 0 0 0 0,1-1 0 0 0,-1 1 0 0 0,0 0 0 0 0,1 1 0 0 0,-1-1 0 0 0,0 0 0 0 0,1 1 0 0 0,-1-1 0 0 0,1 1 0 0 0,-1 0 0 0 0,1 0 0 0 0,-1 0 0 0 0,1 0 0 0 0,0 0 0 0 0,-1 0 0 0 0,1 1 0 0 0,0-1 0 0 0,0 1 0 0 0,0 0 0 0 0,0 0 0 0 0,-1 1-112 0 0,-4 5 910 0 0,0 0 0 0 0,1 1 0 0 0,0 0 0 0 0,1 0 0 0 0,-5 9-910 0 0,6-10 522 0 0,-7 11 507 0 0,-6 12 335 0 0,1 1 0 0 0,1 1 0 0 0,1 0 1 0 0,-2 14-1365 0 0,15-43-54 0 0,0 1 0 0 0,0-1 0 0 0,0 0 1 0 0,1 0-1 0 0,-1 0 0 0 0,1 0 0 0 0,0 1 0 0 0,0-1 1 0 0,1 0-1 0 0,-1 0 0 0 0,1 0 0 0 0,0 0 1 0 0,0 0-1 0 0,1 0 0 0 0,-1 0 0 0 0,1 0 1 0 0,-1 0-1 0 0,1 0 0 0 0,1-1 0 0 0,-1 1 1 0 0,0-1-1 0 0,1 0 0 0 0,0 1 0 0 0,0-1 0 0 0,0 0 1 0 0,0-1-1 0 0,0 1 0 0 0,0 0 0 0 0,1-1 1 0 0,-1 0-1 0 0,1 0 0 0 0,0 0 0 0 0,0 0 1 0 0,-1 0-1 0 0,1-1 0 0 0,0 0 0 0 0,3 1 54 0 0,6 0-167 0 0,1 0 0 0 0,-1-1-1 0 0,0-1 1 0 0,0 0 0 0 0,1 0 0 0 0,-1-1-1 0 0,0-1 1 0 0,0 0 0 0 0,0-1 0 0 0,5-2 167 0 0,-2 0-27 0 0,0-1 0 0 0,0 0 0 0 0,0-2 0 0 0,-1 1 0 0 0,-1-2 0 0 0,1 0 0 0 0,12-10 27 0 0,-20 12 96 0 0,1 1 0 0 0,-2-1 0 0 0,1 0-1 0 0,-1-1 1 0 0,0 1 0 0 0,0-1 0 0 0,-1 0 0 0 0,0-1 0 0 0,-1 1 0 0 0,0-1-1 0 0,0 0 1 0 0,0-4-96 0 0,-2 8 11 0 0,-1 0 0 0 0,0-1-1 0 0,0 1 1 0 0,0 0-1 0 0,-1-1 1 0 0,1 1 0 0 0,-1-1-1 0 0,-1 1 1 0 0,1 0 0 0 0,-1-1-1 0 0,0 1 1 0 0,0-1-1 0 0,0 1 1 0 0,-1 0 0 0 0,0 0-1 0 0,0 0 1 0 0,0 0-1 0 0,-1 0 1 0 0,0 0 0 0 0,0 1-1 0 0,0-1 1 0 0,-2-2-11 0 0,-1 1-86 0 0,0 0 1 0 0,0 1-1 0 0,0-1 1 0 0,-1 1-1 0 0,0 0 0 0 0,0 1 1 0 0,0 0-1 0 0,0 0 0 0 0,-1 0 1 0 0,1 1-1 0 0,-1 0 86 0 0,-4-1-301 0 0,-1 1 0 0 0,1 0 0 0 0,-1 1 0 0 0,0 0 0 0 0,1 1 0 0 0,-12 0 301 0 0,-1 2-3551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0.67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10 53 3887 0 0,'0'0'83'0'0,"-3"-6"117"0"0,0-1-103 0 0,0-10 107 0 0,3 14 22 0 0,0 2 223 0 0,2-7 883 0 0,-2 7-1169 0 0,0 0 0 0 0,0 0 0 0 0,1 1 1 0 0,-1-1-1 0 0,0 0 0 0 0,1 1 0 0 0,-1-1 0 0 0,0 1 0 0 0,1-1 0 0 0,-1 0 1 0 0,1 1-1 0 0,-1-1 0 0 0,1 1 0 0 0,0-1-163 0 0,0 0 76 0 0,-1 1-11 0 0,0 0 5 0 0,0 0 20 0 0,-5 53 1504 0 0,3-45-1275 0 0,1 0 1 0 0,0 0 0 0 0,0 1 0 0 0,1-1-1 0 0,0 1 1 0 0,1-1 0 0 0,0 0 0 0 0,0 1-1 0 0,0-1 1 0 0,1 0 0 0 0,2 6-320 0 0,14 23 1378 0 0,5 6-1378 0 0,-12-24-163 0 0,-1 1 1 0 0,-1 0-1 0 0,0 0 1 0 0,-2 1-1 0 0,0 0 1 0 0,3 16 162 0 0,-9-25-394 0 0,1 0 0 0 0,-2 0 0 0 0,0 0 0 0 0,0 0 0 0 0,-1 0 0 0 0,-2 11 394 0 0,-2 1-1094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1.29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134 10 1119 0 0,'-5'-2'91'0'0,"-1"1"0"0"0,1-1-1 0 0,0 0 1 0 0,-1 1-1 0 0,0 0-90 0 0,4 1 188 0 0,1 0-1 0 0,-1 0 1 0 0,0 0-1 0 0,1 0 1 0 0,-1 0-1 0 0,0 0 0 0 0,1 1 1 0 0,-1-1-1 0 0,0 0 1 0 0,1 1-1 0 0,-2 0-187 0 0,1 0 258 0 0,0 1-1 0 0,0 0 0 0 0,0-1 0 0 0,0 1 1 0 0,0 0-1 0 0,0 0 0 0 0,0 0 0 0 0,1 0 1 0 0,-1 1-1 0 0,1-1 0 0 0,-1 0 0 0 0,1 1 1 0 0,0 0-258 0 0,-1 0-33 0 0,-7 15 909 0 0,0 1 0 0 0,2 0 1 0 0,0 0-1 0 0,1 0 0 0 0,1 1 0 0 0,1 0 0 0 0,-1 15-876 0 0,4-29 43 0 0,1 1-1 0 0,0 0 0 0 0,0-1 0 0 0,0 1 1 0 0,1-1-1 0 0,0 1 0 0 0,0-1 0 0 0,0 1 1 0 0,1-1-1 0 0,0 0 0 0 0,0 1 0 0 0,1-1 1 0 0,3 5-43 0 0,-3-6-2 0 0,0-1 1 0 0,0 0 0 0 0,0 0 0 0 0,1 0-1 0 0,0 0 1 0 0,0-1 0 0 0,0 1 0 0 0,0-1-1 0 0,0 0 1 0 0,0 0 0 0 0,1-1 0 0 0,0 1-1 0 0,-1-1 1 0 0,1 0 0 0 0,0 0 0 0 0,0-1-1 0 0,5 2 2 0 0,3-1-5 0 0,0 0-1 0 0,1-1 1 0 0,-1 0-1 0 0,0-1 0 0 0,1-1 1 0 0,-1 0-1 0 0,1 0 1 0 0,-1-2-1 0 0,1 0 6 0 0,14-4-155 0 0,0-1 0 0 0,0-2 1 0 0,15-8 154 0 0,-28 11-142 0 0,-1 0-1 0 0,0-1 1 0 0,0 0 0 0 0,-1-2 0 0 0,0 1 0 0 0,-1-2 0 0 0,10-9 142 0 0,-18 16-94 0 0,1-1-1 0 0,-1 0 1 0 0,0 0-1 0 0,0-1 0 0 0,0 1 1 0 0,-1-1-1 0 0,0 0 1 0 0,0 1-1 0 0,0-2 1 0 0,-1 1-1 0 0,0 0 1 0 0,0 0-1 0 0,-1-1 1 0 0,1 1-1 0 0,-2-1 1 0 0,1 1-1 0 0,0-1 0 0 0,-1 1 1 0 0,-1-1-1 0 0,1-1 95 0 0,-1 6-55 0 0,1-1 1 0 0,-1 0-1 0 0,0 1 0 0 0,1-1 0 0 0,-1 1 0 0 0,0-1 0 0 0,-1 1 0 0 0,1-1 1 0 0,0 1-1 0 0,-1 0 0 0 0,0-1 0 0 0,1 1 0 0 0,-1 0 0 0 0,0 0 0 0 0,0 0 0 0 0,0 0 1 0 0,-1 0 54 0 0,-1-1-34 0 0,0 1 0 0 0,0 0 1 0 0,-1-1-1 0 0,1 1 1 0 0,-1 1-1 0 0,1-1 0 0 0,-1 1 1 0 0,0 0-1 0 0,-2-1 34 0 0,-11 0-28 0 0,1 1 0 0 0,-1 0 1 0 0,0 1-1 0 0,-16 3 28 0 0,-48 7-2839 0 0,55-6 240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1.77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269 23 3887 0 0,'-11'-5'50'0'0,"1"1"0"0"0,-1 0 0 0 0,1 1 0 0 0,-4-1-50 0 0,10 3 113 0 0,1 1 0 0 0,0-1 0 0 0,-1 1 0 0 0,1 0 0 0 0,0-1 0 0 0,-1 2-1 0 0,1-1 1 0 0,0 0 0 0 0,-1 1 0 0 0,1-1 0 0 0,0 1 0 0 0,-1 0 0 0 0,1 0 0 0 0,0 0 0 0 0,-3 2-113 0 0,4-1 181 0 0,0 0 1 0 0,0 1 0 0 0,0-1 0 0 0,0 1-1 0 0,1-1 1 0 0,-1 1 0 0 0,1 0-1 0 0,-1-1 1 0 0,1 1 0 0 0,0 0-1 0 0,0 0 1 0 0,0 0 0 0 0,0 2-182 0 0,0-2 211 0 0,-1 5 154 0 0,1 0 1 0 0,-1 0-1 0 0,1 0 1 0 0,1 0-1 0 0,0 0 1 0 0,0 0-1 0 0,0 0 1 0 0,2 4-366 0 0,0 1 168 0 0,0 0 0 0 0,1-1 0 0 0,1 1 0 0 0,4 10-168 0 0,-6-19 24 0 0,0 0 1 0 0,0 0-1 0 0,0 0 1 0 0,0 0 0 0 0,1-1-1 0 0,0 1 1 0 0,-1-1-1 0 0,1 1 1 0 0,0-1-1 0 0,1 0 1 0 0,-1 0-1 0 0,1-1 1 0 0,-1 1-1 0 0,1-1 1 0 0,0 1-1 0 0,0-1 1 0 0,0 0-1 0 0,4 1-24 0 0,3 0 189 0 0,0 0 1 0 0,0-1-1 0 0,0-1 1 0 0,0 1-1 0 0,0-2 0 0 0,11 0-189 0 0,15-2-568 0 0,0-1 0 0 0,0-2 0 0 0,0-2 0 0 0,-1-1 0 0 0,0-2 0 0 0,-1-1 0 0 0,19-10 568 0 0,-10 0-618 0 0,-42 20 586 0 0,1-1 1 0 0,-1 1-1 0 0,1-1 0 0 0,-1 0 1 0 0,0 1-1 0 0,0-1 0 0 0,0 0 1 0 0,0-1-1 0 0,0 1 0 0 0,0 0 1 0 0,0-1-1 0 0,-1 1 0 0 0,1-1 1 0 0,-1 1-1 0 0,1-1 32 0 0,-2 1 2 0 0,0 1 0 0 0,0 0 0 0 0,0 0-1 0 0,0 0 1 0 0,0-1 0 0 0,0 1 0 0 0,0 0 0 0 0,0 0 0 0 0,-1 0 0 0 0,1 0 0 0 0,0-1-1 0 0,-1 1 1 0 0,1 0 0 0 0,-1 0 0 0 0,1 0 0 0 0,-1 0 0 0 0,0 0 0 0 0,1 0-1 0 0,-1 0 1 0 0,0 0 0 0 0,0 0 0 0 0,0 0 0 0 0,1 1 0 0 0,-1-1 0 0 0,0 0 0 0 0,0 0-1 0 0,0 1 1 0 0,0-1 0 0 0,0 1 0 0 0,-1-1-2 0 0,-5-3 102 0 0,-1 1 0 0 0,1-1 0 0 0,-1 2 0 0 0,-1-1-102 0 0,2 0 53 0 0,-21-5 325 0 0,0 1-1 0 0,-1 1 1 0 0,-28-2-378 0 0,-90-2 761 0 0,132 9-720 0 0,-88-1-450 0 0,-57 8 409 0 0,105-2-3734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2.50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146 80 3887 0 0,'-39'-52'333'0'0,"21"28"2578"0"0,17 23-2209 0 0,1 1 8 0 0,0 0-653 0 0,0 0-1 0 0,0-1 0 0 0,-1 1 1 0 0,1 0-1 0 0,0 0 0 0 0,0 0 0 0 0,0 0 1 0 0,0 0-1 0 0,0-1 0 0 0,0 1 1 0 0,0 0-1 0 0,-1 0 0 0 0,1 0 1 0 0,0 0-1 0 0,0 0 0 0 0,0 0 0 0 0,0 0 1 0 0,0-1-1 0 0,-1 1 0 0 0,1 0 1 0 0,0 0-1 0 0,0 0 0 0 0,0 0 0 0 0,-1 0 1 0 0,1 0-1 0 0,0 0 0 0 0,0 0 1 0 0,0 0-1 0 0,0 0 0 0 0,-1 0 1 0 0,1 0-1 0 0,0 0 0 0 0,0 0 0 0 0,0 0 1 0 0,0 0-1 0 0,-1 0 0 0 0,1 1 1 0 0,0-1-1 0 0,0 0 0 0 0,0 0 0 0 0,0 0 1 0 0,-1 0-1 0 0,1 0 0 0 0,0 0 1 0 0,0 0-1 0 0,0 0 0 0 0,0 1 1 0 0,0-1-57 0 0,-8 4 847 0 0,4 0-721 0 0,-1 1 0 0 0,1 0 0 0 0,0 0 0 0 0,0 0 0 0 0,1 0 0 0 0,-1 0 0 0 0,1 1 0 0 0,0 0-126 0 0,-19 47 752 0 0,18-44-689 0 0,1 0 1 0 0,1 0-1 0 0,0 0 1 0 0,0 0 0 0 0,0 0-1 0 0,1 0 1 0 0,1 0-1 0 0,0 5-63 0 0,0-10-20 0 0,1 0-1 0 0,-1 0 1 0 0,1-1 0 0 0,0 1-1 0 0,0 0 1 0 0,0-1-1 0 0,1 1 1 0 0,-1-1-1 0 0,1 0 1 0 0,0 1-1 0 0,0-1 1 0 0,0 0-1 0 0,0 0 1 0 0,0 0-1 0 0,1 0 1 0 0,-1-1 0 0 0,1 1-1 0 0,0-1 1 0 0,0 1-1 0 0,0-1 1 0 0,0 0-1 0 0,1 0 21 0 0,6 3-46 0 0,0 0-1 0 0,0-1 0 0 0,1 0 0 0 0,-1-1 1 0 0,1 0-1 0 0,0-1 0 0 0,0 0 0 0 0,0-1 1 0 0,0 0-1 0 0,0 0 0 0 0,8-2 47 0 0,11-1-320 0 0,-1-1 1 0 0,1-2-1 0 0,21-6 320 0 0,-15 2-412 0 0,0-1 0 0 0,2-3 412 0 0,-25 8 176 0 0,0-1 1 0 0,0 0-1 0 0,0-1 1 0 0,-1-1-1 0 0,0 0 1 0 0,10-9-177 0 0,-20 16 43 0 0,-1 0 0 0 0,0 0 1 0 0,1 0-1 0 0,-1 0 0 0 0,0-1 1 0 0,0 1-1 0 0,0 0 0 0 0,0-1 1 0 0,0 1-1 0 0,0-1 0 0 0,-1 1 1 0 0,1-1-1 0 0,0 1 0 0 0,-1-1 1 0 0,1 0-1 0 0,-1 1 1 0 0,0-1-1 0 0,1 0 0 0 0,-1 1 1 0 0,0-1-1 0 0,0 0 0 0 0,0 0 1 0 0,0 1-1 0 0,-1-1 0 0 0,1 0 1 0 0,0 1-1 0 0,-1-2-43 0 0,0 0 65 0 0,-1 0 1 0 0,1 0-1 0 0,-1 1 0 0 0,1-1 1 0 0,-1 1-1 0 0,0-1 0 0 0,0 1 1 0 0,0 0-1 0 0,-1 0 1 0 0,1 0-1 0 0,0 0 0 0 0,-1 0 1 0 0,1 0-1 0 0,-1 1 0 0 0,-1-1-65 0 0,-8-5-61 0 0,-1 2-1 0 0,0 0 0 0 0,-1 0 0 0 0,1 1 1 0 0,-1 1-1 0 0,-4 0 62 0 0,-31-4-517 0 0,-7 2 517 0 0,30 2-49 0 0,-34-1-1495 0 0,-6 2 1544 0 0,36 2-4456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4.02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849 43 3247 0 0,'-1'2'68'0'0,"1"-1"-63"0"0,-1 0 0 0 0,1-1 1 0 0,-1 1-1 0 0,0 0 0 0 0,0 0 0 0 0,1-1 0 0 0,-1 1 0 0 0,0-1 0 0 0,0 1 0 0 0,0-1 0 0 0,0 1 0 0 0,0-1 0 0 0,1 1 0 0 0,-1-1 0 0 0,0 0 0 0 0,0 0 0 0 0,0 1 0 0 0,0-1 0 0 0,0 0 0 0 0,0 0 0 0 0,0 0 0 0 0,0 0 0 0 0,-1 0-5 0 0,-34-1 129 0 0,21 1-106 0 0,-41-1 569 0 0,-17 1 2652 0 0,0 2 0 0 0,-35 7-3244 0 0,83-4 537 0 0,1 1 1 0 0,0 0-1 0 0,0 2 0 0 0,0 1 0 0 0,-1 2-537 0 0,-113 59 1869 0 0,38-19-945 0 0,84-43-666 0 0,0 1 1 0 0,1 0-1 0 0,0 1 0 0 0,-1 1-258 0 0,16-11 5 0 0,0 1-1 0 0,-1-1 1 0 0,1 0-1 0 0,0 1 0 0 0,-1-1 1 0 0,1 0-1 0 0,0 1 1 0 0,0-1-1 0 0,0 1 1 0 0,-1-1-1 0 0,1 1 1 0 0,0-1-1 0 0,0 1 0 0 0,0-1 1 0 0,0 0-1 0 0,0 1 1 0 0,0-1-1 0 0,0 1 1 0 0,0-1-1 0 0,0 1 0 0 0,0-1 1 0 0,0 1-1 0 0,0-1 1 0 0,0 1-1 0 0,0-1 1 0 0,0 1-1 0 0,0-1 1 0 0,0 1-1 0 0,1-1 0 0 0,-1 1 1 0 0,0-1-1 0 0,0 0 1 0 0,1 1-5 0 0,9 12-184 0 0,-4-9 54 0 0,0 1 1 0 0,0-1-1 0 0,1 0 1 0 0,-1 0-1 0 0,1-1 1 0 0,0 0-1 0 0,0 0 1 0 0,1-1-1 0 0,5 2 130 0 0,15 2-971 0 0,26 3 971 0 0,-49-9-58 0 0,94 14-2152 0 0,1-4-1 0 0,48-4 2211 0 0,-108-7-207 0 0,-1-2 0 0 0,0-1 0 0 0,16-6 207 0 0,-29 4 218 0 0,0-1 0 0 0,-1-1 0 0 0,0-1 0 0 0,0-1 0 0 0,11-8-218 0 0,-28 14 94 0 0,1-1 0 0 0,-1 0 0 0 0,-1-1-1 0 0,1 0 1 0 0,-1 0 0 0 0,0 0 0 0 0,0-1-1 0 0,-1 0 1 0 0,1-1 0 0 0,-1 0-94 0 0,-3 3 26 0 0,1-1 0 0 0,-1-1 0 0 0,0 1 1 0 0,0 0-1 0 0,-1-1 0 0 0,0 1 0 0 0,0-1 0 0 0,0 0 0 0 0,-1 1 1 0 0,0-1-1 0 0,0 0 0 0 0,-1 0 0 0 0,0 0 0 0 0,0-1-26 0 0,0 2-7 0 0,-1 1 1 0 0,0 0-1 0 0,0-1 0 0 0,0 1 0 0 0,0 0 0 0 0,-1 0 0 0 0,0 0 0 0 0,0 0 0 0 0,0 0 1 0 0,-1 0-1 0 0,1 0 0 0 0,-1 1 0 0 0,-1-1 0 0 0,1 1 0 0 0,0 0 0 0 0,-1 0 0 0 0,0 0 1 0 0,0 1-1 0 0,0-1 0 0 0,0 1 0 0 0,-1 0 0 0 0,1 0 0 0 0,-1 0 0 0 0,0 1 1 0 0,0-1-1 0 0,0 1 7 0 0,-8-3 64 0 0,0 1 1 0 0,1 0 0 0 0,-1 1-1 0 0,-1 0 1 0 0,1 1 0 0 0,-4 0-65 0 0,-29-1 433 0 0,-7 1-433 0 0,39 2 53 0 0,-282-1 1595 0 0,282 0-1785 0 0,0 2 0 0 0,0 0-1 0 0,0 1 1 0 0,1 0 0 0 0,-1 1-1 0 0,-11 3 138 0 0,9 2-4960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4.5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484 16 2903 0 0,'-10'-3'56'0'0,"-1"0"-1"0"0,1 0 1 0 0,0 1-1 0 0,-1 0 0 0 0,1 1 1 0 0,-1 0-1 0 0,0 1 1 0 0,-8 0-56 0 0,-14 3 1139 0 0,0 1 1 0 0,-6 3-1140 0 0,19-3 755 0 0,0 1-1 0 0,0 0 1 0 0,1 2 0 0 0,-1 0 0 0 0,2 1-1 0 0,-1 1 1 0 0,-5 5-755 0 0,15-9 118 0 0,0 1-1 0 0,0 1 1 0 0,0 0 0 0 0,1 0-1 0 0,0 0 1 0 0,0 1 0 0 0,1 0 0 0 0,0 1-1 0 0,1 0 1 0 0,-1 0 0 0 0,2 0-1 0 0,-1 1 1 0 0,1-1 0 0 0,-1 7-118 0 0,4-13-19 0 0,1 1 0 0 0,0-1 1 0 0,0 0-1 0 0,1 1 1 0 0,-1-1-1 0 0,1 1 0 0 0,-1-1 1 0 0,1 1-1 0 0,0-1 0 0 0,0 1 1 0 0,1-1-1 0 0,-1 0 1 0 0,1 1-1 0 0,0-1 0 0 0,0 1 1 0 0,0-1-1 0 0,0 0 0 0 0,0 0 1 0 0,1 1-1 0 0,-1-1 1 0 0,1 0-1 0 0,0 0 0 0 0,2 2 19 0 0,0-1-8 0 0,0 0 0 0 0,0-1 0 0 0,0 1-1 0 0,0-1 1 0 0,1 0 0 0 0,0 0 0 0 0,-1-1-1 0 0,1 1 1 0 0,0-1 0 0 0,0 0 0 0 0,0 0-1 0 0,1-1 1 0 0,-1 1 0 0 0,0-1 0 0 0,1 0 8 0 0,10 0 85 0 0,0 1 0 0 0,0-2 1 0 0,1 0-1 0 0,-1-1 1 0 0,0-1-1 0 0,0 0 0 0 0,3-2-85 0 0,35-8 553 0 0,23-11-553 0 0,-27 8 40 0 0,-2 1 86 0 0,81-26 199 0 0,-104 31-331 0 0,-1-1 0 0 0,-1-1 1 0 0,1-1-1 0 0,2-4 6 0 0,-18 11-136 0 0,-1-1 1 0 0,1 0-1 0 0,-1 0 0 0 0,0-1 0 0 0,0 0 0 0 0,3-6 136 0 0,-7 10-95 0 0,-1 0-1 0 0,0 0 1 0 0,-1 0 0 0 0,1-1 0 0 0,-1 1-1 0 0,1 0 1 0 0,-1-1 0 0 0,0 1-1 0 0,0-2 96 0 0,0 3-62 0 0,-1 1 0 0 0,0-1 0 0 0,0 0-1 0 0,0 1 1 0 0,0-1 0 0 0,0 0 0 0 0,-1 1-1 0 0,1-1 1 0 0,0 0 0 0 0,-1 1-1 0 0,1-1 1 0 0,-1 0 0 0 0,1 1 0 0 0,-1-1-1 0 0,0 1 1 0 0,0-1 0 0 0,0 1 0 0 0,0-1-1 0 0,0 1 63 0 0,-1-1-48 0 0,1 1 0 0 0,-1-1 0 0 0,0 1 0 0 0,0 0 0 0 0,0-1 0 0 0,0 1 0 0 0,0 0 0 0 0,0 0 0 0 0,0 0 0 0 0,0 1 0 0 0,0-1 0 0 0,0 0 0 0 0,0 1 0 0 0,-1 0 0 0 0,1-1 0 0 0,-1 1 48 0 0,-41 0-188 0 0,33 1 251 0 0,-44 2 597 0 0,0 3 0 0 0,1 2 0 0 0,-19 7-660 0 0,63-12-106 0 0,0 0 1 0 0,0 0-1 0 0,0 1 0 0 0,-4 2 106 0 0,14-4-452 0 0,2 5-104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4.98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244 100 2127 0 0,'0'0'84'0'0,"-2"-1"-16"0"0,-10-3 446 0 0,-2 1 0 0 0,1 0-1 0 0,0 1 1 0 0,-14 0-514 0 0,22 2 462 0 0,-1 0 0 0 0,0 0 0 0 0,1 1 0 0 0,-1 0 0 0 0,1 0 0 0 0,-1 0 0 0 0,1 1 0 0 0,-1 0 0 0 0,1 0 0 0 0,0 0-1 0 0,0 1 1 0 0,0-1 0 0 0,-3 3-462 0 0,0 2 487 0 0,-1-1-1 0 0,0 1 0 0 0,1 1 0 0 0,1 0 0 0 0,-6 6-486 0 0,10-10 81 0 0,-1 1-1 0 0,1 0 1 0 0,0 0-1 0 0,0 0 0 0 0,0 0 1 0 0,1 0-1 0 0,0 1 1 0 0,0-1-1 0 0,0 1 1 0 0,1 0-1 0 0,-1 3-80 0 0,2-8-4 0 0,0 1 0 0 0,0-1 0 0 0,0 1 0 0 0,0 0-1 0 0,0-1 1 0 0,0 1 0 0 0,1-1 0 0 0,-1 1 0 0 0,1 0-1 0 0,-1-1 1 0 0,1 1 0 0 0,-1-1 0 0 0,1 1 0 0 0,0-1-1 0 0,-1 0 1 0 0,1 1 0 0 0,0-1 0 0 0,0 0 0 0 0,0 0 0 0 0,0 1-1 0 0,0-1 1 0 0,1 0 0 0 0,-1 0 0 0 0,0 0 0 0 0,1 0-1 0 0,-1 0 1 0 0,0-1 0 0 0,1 1 0 0 0,-1 0 0 0 0,1-1-1 0 0,-1 1 1 0 0,1-1 0 0 0,-1 1 0 0 0,1-1 0 0 0,1 1 4 0 0,7 0 32 0 0,0 1 0 0 0,0-1 1 0 0,0-1-1 0 0,0 1 0 0 0,3-2-32 0 0,-10 1 33 0 0,78-4 102 0 0,0-4-1 0 0,0-3 1 0 0,-1-4-1 0 0,0-3 1 0 0,-2-3-1 0 0,54-24-134 0 0,-132 45 3 0 0,73-30 405 0 0,-63 25-253 0 0,0-1 0 0 0,0 0-1 0 0,-1 0 1 0 0,0 0 0 0 0,7-7-155 0 0,-15 12 22 0 0,0 0-1 0 0,1-1 1 0 0,-1 1-1 0 0,0 0 1 0 0,-1 0 0 0 0,1 0-1 0 0,0 0 1 0 0,0-1-1 0 0,0 1 1 0 0,-1 0-1 0 0,1-1 1 0 0,-1 1 0 0 0,1-1-1 0 0,-1 1 1 0 0,1-1-1 0 0,-1 1 1 0 0,0-1-22 0 0,0 1 12 0 0,0 0 1 0 0,0 0 0 0 0,0-1 0 0 0,-1 1 0 0 0,1 0-1 0 0,0 0 1 0 0,-1 0 0 0 0,1 0 0 0 0,0 0-1 0 0,-1 0 1 0 0,0 0 0 0 0,1 0 0 0 0,-1 0-1 0 0,0 0 1 0 0,1 0 0 0 0,-1 0 0 0 0,-1 0-13 0 0,-1-2-11 0 0,0 0-1 0 0,-1 1 1 0 0,0 0 0 0 0,1-1 0 0 0,-1 1 0 0 0,0 1 0 0 0,0-1 0 0 0,0 0-1 0 0,0 1 1 0 0,-4-1 11 0 0,-11-1-110 0 0,0 0 1 0 0,-1 1-1 0 0,1 1 0 0 0,-19 2 110 0 0,-79 10-231 0 0,76-7 149 0 0,38-3 73 0 0,-330 41-2814 0 0,281-33-1793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5:15.61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413 0 3823 0 0,'0'0'83'0'0,"0"0"12"0"0,0 0 10 0 0,0 0 115 0 0,0 0 435 0 0,0 0 193 0 0,0 0 42 0 0,-3 1 0 0 0,-4 1-293 0 0,0 0 1 0 0,0 0-1 0 0,0 1 1 0 0,0 0-1 0 0,1 1 0 0 0,-1-1 1 0 0,0 2-598 0 0,-45 33 862 0 0,32-23-414 0 0,-69 49 588 0 0,-73 57 786 0 0,159-119-1782 0 0,0 1 0 0 0,0 0 0 0 0,0-1 0 0 0,1 1 0 0 0,-1 0 0 0 0,1 0 0 0 0,0 0 0 0 0,0 1 0 0 0,0-1 0 0 0,0 1 0 0 0,-1 2-40 0 0,3-4-3 0 0,-1-1 1 0 0,1 0 0 0 0,0 0 0 0 0,0 0-1 0 0,0 0 1 0 0,0 0 0 0 0,0 0 0 0 0,0 0 0 0 0,0 0-1 0 0,0 0 1 0 0,0 0 0 0 0,1 1 0 0 0,-1-1-1 0 0,0 0 1 0 0,1 0 0 0 0,-1 0 0 0 0,1 1 2 0 0,0-1-38 0 0,0 0 0 0 0,0 1 0 0 0,0-1-1 0 0,1 0 1 0 0,-1 0 0 0 0,0 0 0 0 0,1 0 0 0 0,-1 0 0 0 0,0 0 0 0 0,1 0 0 0 0,-1 0 0 0 0,1-1 0 0 0,0 1 0 0 0,-1 0 0 0 0,1-1 38 0 0,18 5-524 0 0,0 0 0 0 0,1-2 0 0 0,0-1 0 0 0,-1 0 0 0 0,1-1 1 0 0,1-1 523 0 0,14 0-709 0 0,72 3-3357 0 0,44-7 4066 0 0,-103 0-267 0 0,0-2 0 0 0,0-2-1 0 0,0-3 1 0 0,10-5 267 0 0,-30 8 385 0 0,-8 3 231 0 0,-1-2-1 0 0,1 0 0 0 0,-1-1 1 0 0,-1-1-1 0 0,0 0 1 0 0,12-9-616 0 0,-30 18 23 0 0,0-1 0 0 0,0 1 0 0 0,0-1 0 0 0,0 0 0 0 0,0 0 0 0 0,-1 1 0 0 0,1-1 0 0 0,0 0 0 0 0,0 0 0 0 0,0 0 0 0 0,-1 0 1 0 0,1 0-1 0 0,-1 0 0 0 0,1 0 0 0 0,-1 0 0 0 0,1 0 0 0 0,-1 0 0 0 0,1 0 0 0 0,-1 0 0 0 0,0 0 0 0 0,1 0 0 0 0,-1 0 0 0 0,0 0 0 0 0,0-1 0 0 0,0 1 1 0 0,0 0-1 0 0,0 0 0 0 0,0 0 0 0 0,0 0 0 0 0,-1 0 0 0 0,1 0 0 0 0,0-1 0 0 0,-1 1 0 0 0,1 0 0 0 0,-1-1-23 0 0,0 0-60 0 0,-1 0 0 0 0,0 0 0 0 0,1 0 0 0 0,-1 0-1 0 0,0 1 1 0 0,0-1 0 0 0,0 0 0 0 0,0 1 0 0 0,0 0 0 0 0,0-1 0 0 0,-1 1-1 0 0,1 0 1 0 0,0 0 0 0 0,-1 0 0 0 0,-1 0 60 0 0,-9-3-595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45.308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12 1 455 238172 60537,'-1'3'0'0'0,"-2"6"0"0"0,-1 3 0 0 0,0 1-455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0.42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176 0 1839 0 0,'0'0'83'0'0,"-1"1"-6"0"0,-10 2 821 0 0,0 1-1 0 0,0 0 0 0 0,0 1 1 0 0,1 0-1 0 0,0 1 0 0 0,0 0 1 0 0,0 1-1 0 0,1 0 0 0 0,0 0 1 0 0,0 1-898 0 0,3-2 698 0 0,0 1 1 0 0,0 0-1 0 0,0 0 1 0 0,1 0-1 0 0,0 1 1 0 0,1 0-1 0 0,-2 3-698 0 0,3-3 85 0 0,-1-1-1 0 0,2 1 0 0 0,-1 0 0 0 0,1 0 0 0 0,0 3-84 0 0,1-4-85 0 0,0 0-1 0 0,0 1 0 0 0,0-1 0 0 0,1 0 1 0 0,0 0-1 0 0,1 1 0 0 0,0-1 1 0 0,0 0-1 0 0,0 0 0 0 0,1 0 1 0 0,0 0-1 0 0,0 0 0 0 0,1 0 1 0 0,0 0-1 0 0,0-1 0 0 0,0 1 1 0 0,1-1-1 0 0,0 0 0 0 0,0 0 0 0 0,1 0 1 0 0,0-1-1 0 0,0 0 0 0 0,0 1 1 0 0,1-2-1 0 0,-1 1 0 0 0,2 0 86 0 0,3 1-24 0 0,0 0-1 0 0,1 0 0 0 0,0 0 1 0 0,0-2-1 0 0,0 1 0 0 0,1-2 1 0 0,-1 1-1 0 0,1-1 0 0 0,0-1 1 0 0,0 0-1 0 0,0-1 0 0 0,0 0 1 0 0,0-1-1 0 0,0-1 0 0 0,9 0 25 0 0,-6-1-16 0 0,0 0 1 0 0,1-1-1 0 0,-1-1 0 0 0,-1 0 0 0 0,1-1 0 0 0,-1 0 0 0 0,1-2 1 0 0,-1 1-1 0 0,-1-2 0 0 0,0 0 0 0 0,0 0 0 0 0,2-3 16 0 0,-10 6-70 0 0,1 0-1 0 0,-1 0 1 0 0,0-1-1 0 0,0 0 1 0 0,-1 0-1 0 0,1 0 1 0 0,-2-1-1 0 0,1 1 0 0 0,-1-1 1 0 0,1 0-1 0 0,-2 0 1 0 0,1 0-1 0 0,-1-2 71 0 0,0 3-94 0 0,-1-1 0 0 0,0 1-1 0 0,0 0 1 0 0,0 0 0 0 0,-1-1-1 0 0,0 1 1 0 0,0-1 0 0 0,-1 1-1 0 0,0 0 1 0 0,0 0 0 0 0,0-1-1 0 0,-1 1 1 0 0,0 0 0 0 0,0 0-1 0 0,-3-5 95 0 0,-5-7-1036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0.83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136 1 919 0 0,'-8'3'80'0'0,"6"-1"57"0"0,0-1-1 0 0,0 0 1 0 0,0 1-1 0 0,0 0 1 0 0,0 0-1 0 0,0-1 1 0 0,1 1-1 0 0,-1 0 0 0 0,0 1 1 0 0,1-1-1 0 0,0 0 1 0 0,-1 0-1 0 0,1 0 1 0 0,0 1-1 0 0,0 1-136 0 0,-3 8 1475 0 0,0-1-1 0 0,2 1 1 0 0,-1 0-1475 0 0,-4 18 1595 0 0,-56 145 3912 0 0,54-153-5234 0 0,6-16-201 0 0,2-4-49 0 0,0 0 0 0 0,0 0 1 0 0,0 0-1 0 0,1 0 0 0 0,-1 0 0 0 0,1 0 0 0 0,-1 0 0 0 0,1 0 0 0 0,0 0 1 0 0,0 0-1 0 0,0 0 0 0 0,0 0 0 0 0,0 1-23 0 0,0-1-12 0 0,0-1 0 0 0,0 0 0 0 0,1 0 0 0 0,-1 1 0 0 0,0-1 0 0 0,0 0 0 0 0,1 0 0 0 0,-1 0 0 0 0,1 1 0 0 0,-1-1 0 0 0,1 0-1 0 0,0 0 1 0 0,-1 0 0 0 0,1 0 0 0 0,0 0 0 0 0,0 0 0 0 0,-1 0 0 0 0,1 0 0 0 0,0 0 0 0 0,1 0 12 0 0,0 0-46 0 0,0 1 1 0 0,1-1-1 0 0,0 1 0 0 0,-1-1 0 0 0,1 0 1 0 0,0 0-1 0 0,0 0 0 0 0,2 1 46 0 0,5 0-314 0 0,0-1-1 0 0,0 0 0 0 0,0 0 1 0 0,9-2 314 0 0,18-1-1795 0 0,1-3 0 0 0,0-1 1795 0 0,-6 0-1236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1.16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96 258 1175 0 0,'6'-4'43'0'0,"0"-1"-1"0"0,0 1 0 0 0,0-2 0 0 0,0 1 0 0 0,-1 0 0 0 0,0-1 1 0 0,0 0-1 0 0,-1 0 0 0 0,2-4-42 0 0,-3 6 39 0 0,-2 0 0 0 0,1 0 0 0 0,0 0 0 0 0,-1-1 0 0 0,0 1 0 0 0,0-1 0 0 0,0 1-1 0 0,0 0 1 0 0,-1-1 0 0 0,0 1 0 0 0,0-1 0 0 0,0 1 0 0 0,0-1 0 0 0,-1 1 0 0 0,0-1 0 0 0,0-3-39 0 0,-1 1 159 0 0,-1 0-1 0 0,0 1 1 0 0,0-1-1 0 0,0 1 0 0 0,0-1 1 0 0,-1 1-1 0 0,0 0 1 0 0,-1 0-1 0 0,1 1 1 0 0,-1-1-1 0 0,0 1 1 0 0,0 0-1 0 0,-1 1 1 0 0,1-1-1 0 0,-1 1 0 0 0,0 0 1 0 0,0 0-1 0 0,-1 1 1 0 0,1 0-1 0 0,-1 0 1 0 0,0 0-1 0 0,0 1 1 0 0,0 0-1 0 0,0 1 1 0 0,0-1-1 0 0,-1 1-158 0 0,-11-2 157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2.31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416 42 1583 0 0,'-6'-3'188'0'0,"-1"0"-1"0"0,1 1 0 0 0,-1 0 0 0 0,1 0 0 0 0,-1 0 1 0 0,0 1-1 0 0,0 0 0 0 0,1 0 0 0 0,-1 0 0 0 0,0 1 1 0 0,0 1-1 0 0,0-1 0 0 0,-4 1-187 0 0,-13 3 1660 0 0,-1 1 1 0 0,1 1-1 0 0,-2 1-1660 0 0,9-2 604 0 0,0 1 1 0 0,0 0-1 0 0,1 1 0 0 0,0 1 1 0 0,1 1-1 0 0,0 0 0 0 0,-4 4-604 0 0,12-8 136 0 0,0 1 0 0 0,1-1-1 0 0,-1 2 1 0 0,1-1 0 0 0,1 1-1 0 0,-1 0 1 0 0,1 0 0 0 0,0 0-1 0 0,1 1 1 0 0,0-1 0 0 0,0 1-1 0 0,0 0 1 0 0,1 1 0 0 0,1-1-1 0 0,-2 5-135 0 0,1 4 84 0 0,1 1 1 0 0,0-1-1 0 0,1 0 0 0 0,1 1 0 0 0,1-1 0 0 0,0 1 0 0 0,1-1 0 0 0,1 0 0 0 0,1 0 0 0 0,0 0 1 0 0,3 4-85 0 0,-5-15 2 0 0,1 1 0 0 0,0-1 0 0 0,1 0-1 0 0,0 0 1 0 0,0 0 0 0 0,0 0 0 0 0,0-1 0 0 0,1 0 0 0 0,0 0 0 0 0,0 0 0 0 0,0 0 0 0 0,1-1 0 0 0,3 2-2 0 0,-1 0 16 0 0,1-2-1 0 0,0 1 0 0 0,1-1 1 0 0,-1-1-1 0 0,1 1 1 0 0,-1-2-1 0 0,1 1 0 0 0,10 0-15 0 0,3-1 121 0 0,0-1-1 0 0,-1-1 0 0 0,1-1 0 0 0,0-1 1 0 0,0 0-1 0 0,-1-2 0 0 0,1-1 0 0 0,1-2-120 0 0,26-7 161 0 0,0-3-1 0 0,-1-3 0 0 0,-1-1 0 0 0,0-2 1 0 0,28-21-161 0 0,-62 35-3 0 0,0-1 1 0 0,-1 0 0 0 0,0-1-1 0 0,-1 0 1 0 0,0-1-1 0 0,-1 0 1 0 0,-1-1 0 0 0,9-13 2 0 0,-15 19 5 0 0,0 1 1 0 0,-1-1-1 0 0,0 1 1 0 0,0-1-1 0 0,-1 0 1 0 0,0 0-1 0 0,0 0 1 0 0,-1 0-1 0 0,1-7-5 0 0,-2 9 25 0 0,0-1 1 0 0,0 1-1 0 0,0-1 0 0 0,-1 1 0 0 0,0-1 0 0 0,0 1 0 0 0,-1-1 0 0 0,1 1 0 0 0,-1 0 0 0 0,0 0 1 0 0,-1 0-1 0 0,1 0 0 0 0,-3-4-25 0 0,-1 1 37 0 0,-1-1-1 0 0,1 2 1 0 0,-1-1 0 0 0,-1 1-1 0 0,1 0 1 0 0,-1 0 0 0 0,0 1-1 0 0,-1 0 1 0 0,0 0 0 0 0,1 1-1 0 0,-2 0 1 0 0,1 1 0 0 0,-9-3-37 0 0,-6-1 86 0 0,0 1 1 0 0,0 1-1 0 0,-1 1 1 0 0,1 2-1 0 0,-7 0-86 0 0,1 1-474 0 0,0 1-1 0 0,0 1 0 0 0,0 2 1 0 0,0 1-1 0 0,0 2 0 0 0,-25 7 475 0 0,37-7-2025 0 0,0 2 0 0 0,-15 8 2025 0 0,28-13-467 0 0,-5 3-456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4.50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19 95 1119 0 0,'-1'-22'76'0'0,"1"17"226"0"0,-1-1-1 0 0,1 1 0 0 0,0-1 1 0 0,1 0-1 0 0,-1 1 0 0 0,1-3-301 0 0,1-1 215 0 0,4-12 8198 0 0,-6 21-8350 0 0,0 0 0 0 0,0 0 0 0 0,0 0 1 0 0,0 0-1 0 0,0 0 0 0 0,0-1 0 0 0,0 1 0 0 0,0 0 0 0 0,0 0 1 0 0,0 0-1 0 0,0 0 0 0 0,0 0 0 0 0,0 0 0 0 0,0 0 1 0 0,0 0-1 0 0,0 0 0 0 0,0 0 0 0 0,1 0 0 0 0,-1 0 0 0 0,0 0 1 0 0,0 0-1 0 0,0 0 0 0 0,0 0 0 0 0,0 0 0 0 0,0 0 1 0 0,0 0-1 0 0,0 0 0 0 0,0-1 0 0 0,0 1 0 0 0,0 0 0 0 0,0 0 1 0 0,1 0-1 0 0,-1 0 0 0 0,0 0 0 0 0,0 0 0 0 0,0 0 1 0 0,0 1-1 0 0,0-1 0 0 0,0 0 0 0 0,0 0 0 0 0,0 0 0 0 0,0 0 1 0 0,0 0-1 0 0,0 0 0 0 0,0 0 0 0 0,1 0 0 0 0,-1 0 1 0 0,0 0-1 0 0,0 0 0 0 0,0 0 0 0 0,0 0 0 0 0,0 0 0 0 0,0 0 1 0 0,0 0-1 0 0,0 0 0 0 0,0 0 0 0 0,0 0 0 0 0,0 0 1 0 0,0 1-1 0 0,0-1 0 0 0,0 0 0 0 0,0 0-63 0 0,4 13 458 0 0,-2 0-298 0 0,-1 1 1 0 0,0-1-1 0 0,-1 0 1 0 0,0 0-1 0 0,-2 12-160 0 0,-5 18 405 0 0,-3 6-405 0 0,3-18-202 0 0,2-1-1 0 0,1 1 1 0 0,1 1 202 0 0,3-11-713 0 0,1 1 0 0 0,0-1 0 0 0,2 1-1 0 0,0-1 1 0 0,2 0 0 0 0,0 0 0 0 0,7 17 713 0 0,-5-19-4295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5.04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46 1 3535 0 0,'0'0'76'0'0,"0"0"16"0"0,0 0 6 0 0,-1 1-13 0 0,-5 5 66 0 0,2-1 465 0 0,0-1 0 0 0,0 1 1 0 0,1 0-1 0 0,0 0 0 0 0,0 0 1 0 0,0 1-1 0 0,1-1 0 0 0,0 1 1 0 0,0-1-1 0 0,0 1 0 0 0,1 0 1 0 0,0 0-1 0 0,0 0 0 0 0,0 0-616 0 0,0 9 668 0 0,0-1-1 0 0,1 1 0 0 0,1 0 1 0 0,0 0-1 0 0,1 0-667 0 0,-1-6-6 0 0,1 0 0 0 0,0 0 0 0 0,1 0 0 0 0,0-1 0 0 0,0 1 0 0 0,1-1 0 0 0,0 1 0 0 0,1-1 0 0 0,0-1 0 0 0,0 1-1 0 0,0 0 1 0 0,1-1 0 0 0,0 0 0 0 0,2 0 6 0 0,-3-2-163 0 0,0 0-1 0 0,0-1 1 0 0,1 0-1 0 0,0 0 0 0 0,0 0 1 0 0,0-1-1 0 0,0 0 1 0 0,1 0-1 0 0,-1 0 0 0 0,1-1 1 0 0,0 0-1 0 0,-1-1 1 0 0,1 1-1 0 0,0-1 0 0 0,0 0 1 0 0,0-1-1 0 0,0 0 1 0 0,6 0 163 0 0,-5-1-167 0 0,1 0 0 0 0,-1-1 0 0 0,1 0 0 0 0,-1 0 0 0 0,0-1-1 0 0,0 0 1 0 0,0 0 0 0 0,0-1 0 0 0,-1 0 0 0 0,0 0 0 0 0,1-1 0 0 0,-1 0 0 0 0,-1 0 0 0 0,4-4 167 0 0,-5 4-92 0 0,0 0 0 0 0,0-1 0 0 0,0 0 0 0 0,-1 0-1 0 0,0-1 1 0 0,0 1 0 0 0,-1-1 0 0 0,0 1 0 0 0,0-1-1 0 0,0 0 1 0 0,-1 0 0 0 0,0-1 0 0 0,0 1 0 0 0,-1 0 0 0 0,0-1-1 0 0,0-5 93 0 0,-1 5-128 0 0,0 1-1 0 0,0-1 0 0 0,-1 0 1 0 0,0 0-1 0 0,0 1 0 0 0,-1-1 1 0 0,0 0-1 0 0,-1 1 0 0 0,1 0 1 0 0,-2-2 128 0 0,2 5-23 0 0,0 0 1 0 0,-1 0 0 0 0,1 0 0 0 0,-1 0 0 0 0,0 0 0 0 0,0 0 0 0 0,-1 1-1 0 0,1-1 1 0 0,-1 1 0 0 0,1 0 0 0 0,-1 0 0 0 0,0 1 0 0 0,0-1-1 0 0,-1 1 1 0 0,1-1 0 0 0,-5 0 22 0 0,-10-3 57 0 0,0 1-1 0 0,-1 0 1 0 0,0 2-1 0 0,0 0 1 0 0,0 1-1 0 0,0 2 1 0 0,-13 0-57 0 0,3 1-2827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5.88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297 15 1375 0 0,'-9'-1'124'0'0,"-2"-1"367"0"0,0 1 0 0 0,0 0-1 0 0,0 1 1 0 0,0 0 0 0 0,-1 1-1 0 0,1 0 1 0 0,0 0 0 0 0,1 1-1 0 0,-1 1 1 0 0,0 0 0 0 0,1 1-1 0 0,-1 0 1 0 0,1 0 0 0 0,0 1-1 0 0,0 0 1 0 0,1 1 0 0 0,0 0-1 0 0,0 1 1 0 0,0 0 0 0 0,1 0-1 0 0,0 1 1 0 0,0-1 0 0 0,1 2-1 0 0,-1 0-490 0 0,3-3 213 0 0,0 1 0 0 0,1 0-1 0 0,-1 0 1 0 0,1 1 0 0 0,1-1-1 0 0,-1 1 1 0 0,1 0 0 0 0,1 0-1 0 0,-2 3-212 0 0,4-8 32 0 0,-1 0-1 0 0,1 0 1 0 0,0 0-1 0 0,0 0 1 0 0,0 0-1 0 0,0 0 1 0 0,0 0 0 0 0,0 0-1 0 0,1 0 1 0 0,0 0-1 0 0,-1 0 1 0 0,1 0-1 0 0,0 0 1 0 0,0 0-1 0 0,1-1 1 0 0,-1 1-1 0 0,1 0 1 0 0,-1-1-1 0 0,1 1 1 0 0,0-1-1 0 0,0 0 1 0 0,0 0-1 0 0,0 1 1 0 0,0-1 0 0 0,1 0-1 0 0,-1-1 1 0 0,2 2-32 0 0,4 2-135 0 0,0-1 1 0 0,0 0 0 0 0,1 0 0 0 0,-1-1 0 0 0,1 0 0 0 0,0-1 0 0 0,0 0-1 0 0,0 0 1 0 0,0-1 0 0 0,0 0 0 0 0,8-1 134 0 0,9 0-567 0 0,0-1 0 0 0,0-2-1 0 0,15-3 568 0 0,-32 4-58 0 0,1 0 1 0 0,-1-1-1 0 0,0 0 0 0 0,0 0 0 0 0,0-1 0 0 0,-1 0 0 0 0,1-1 0 0 0,-1 0 0 0 0,0 0 0 0 0,0-1 0 0 0,-1 0 1 0 0,0 0-1 0 0,6-7 58 0 0,-10 10-68 0 0,0 0 0 0 0,0-1 1 0 0,-1 1-1 0 0,1-1 1 0 0,-1 0-1 0 0,0 0 0 0 0,0 0 1 0 0,0 0-1 0 0,-1 0 0 0 0,1-1 1 0 0,-1 1-1 0 0,0 0 1 0 0,0-1-1 0 0,-1 1 0 0 0,1 0 1 0 0,-1-1-1 0 0,0 1 0 0 0,0-1 1 0 0,0 1-1 0 0,-1-1 1 0 0,0 1-1 0 0,1-1 0 0 0,-2 1 1 0 0,1 0-1 0 0,0 0 0 0 0,-1-1 1 0 0,0 1-1 0 0,0 0 1 0 0,0 0-1 0 0,-1-1 68 0 0,-2-2-352 0 0,0 1 0 0 0,-1-1 1 0 0,0 1-1 0 0,0 0 0 0 0,0 0 0 0 0,0 1 0 0 0,-1 0 0 0 0,0 0 1 0 0,0 1-1 0 0,-1-1 0 0 0,1 2 0 0 0,-1-1 0 0 0,0 1 0 0 0,0 0 1 0 0,0 0-1 0 0,-6 0 352 0 0,-6-2-446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36.42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36 0 1983 0 0,'0'0'84'0'0,"0"0"178"0"0,0 0 800 0 0,0 0 329 0 0,0 0 60 0 0,0 0-50 0 0,0 2-256 0 0,4 31 5657 0 0,-1 32-6802 0 0,-3-18 2532 0 0,-3 4-2532 0 0,-21 145 247 0 0,20-173-65 0 0,-2 31-537 0 0,2 0 0 0 0,2 0 0 0 0,5 37 355 0 0,-3-91-6358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41.40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110 73 455 0 0,'-14'23'498'0'0,"14"-22"39"0"0,-9 6 1115 0 0,6-5-1390 0 0,2 0-24 0 0,-1-1 1 0 0,1 0-1 0 0,-1 1 0 0 0,1-1 1 0 0,-1 0-1 0 0,1 0 1 0 0,-1 0-1 0 0,0 0 0 0 0,0 0 1 0 0,0 0-1 0 0,1-1 1 0 0,-1 1-1 0 0,0-1 0 0 0,0 1 1 0 0,0-1-1 0 0,0 0 0 0 0,0 0 1 0 0,0 1-1 0 0,0-2 1 0 0,0 1-1 0 0,-2 0-238 0 0,3 0 248 0 0,-21-13 39 0 0,21 12-335 0 0,0-1 0 0 0,-1 1 0 0 0,1-1 0 0 0,0 1 0 0 0,0-1 0 0 0,0 0 0 0 0,0 0 0 0 0,0 0 1 0 0,0 1-1 0 0,0-1 0 0 0,1 0 0 0 0,-1 0 0 0 0,1 0 0 0 0,-1 0 0 0 0,1 0 48 0 0,-1-1-67 0 0,1 2-142 0 0,0 1-14 0 0,0 0-1 0 0,6-16-697 0 0,-4 11 564 0 0,1 1-1 0 0,-1 0 1 0 0,1 0 0 0 0,0 0-1 0 0,0 0 1 0 0,0 0 0 0 0,1 1-1 0 0,-1-1 1 0 0,1 1 0 0 0,0 0-1 0 0,0 0 1 0 0,0 0 0 0 0,0 0-1 0 0,0 1 1 0 0,1 0 0 0 0,0 0 357 0 0,-4 1-136 0 0,-1 1 208 0 0,6-1 112 0 0,-4 2 5614 0 0,-2 0-5654 0 0,0 0-1 0 0,0 1 1 0 0,0-1-1 0 0,0 0 1 0 0,0 0-1 0 0,-1 0 1 0 0,1 1 0 0 0,0-1-1 0 0,0 0 1 0 0,-1 0-1 0 0,1 0 1 0 0,-1 0-1 0 0,1 0 1 0 0,-1 0-1 0 0,1 0 1 0 0,-1 0-1 0 0,0 0 1 0 0,1 0-1 0 0,-1 0 1 0 0,0 0-1 0 0,0 0 1 0 0,0 0-1 0 0,0 0 1 0 0,0-1-1 0 0,0 1 1 0 0,0 0-1 0 0,0-1 1 0 0,0 1-1 0 0,0-1 1 0 0,0 1-1 0 0,0-1 1 0 0,0 0-1 0 0,0 1 1 0 0,-1-1-144 0 0,0 1 126 0 0,0-1-1 0 0,0 1 1 0 0,0-1 0 0 0,-1 0 0 0 0,1 0 0 0 0,0 1-1 0 0,0-1 1 0 0,0-1 0 0 0,-1 1 0 0 0,1 0 0 0 0,0-1-1 0 0,0 1 1 0 0,0-1 0 0 0,0 1 0 0 0,0-1 0 0 0,0 0-1 0 0,0 0 1 0 0,-2-1-126 0 0,3 1 239 0 0,-10-10 461 0 0,11 11-1050 0 0,-2-3 1014 0 0,2 0-5190 0 0,1-2-57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42.98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54 83 1927 0 0,'0'0'79'0'0,"-3"8"-82"0"0,1-8 7399 0 0,1-1-7379 0 0,0 0-1 0 0,1-1 1 0 0,-1 1 0 0 0,0-1-1 0 0,1 0 1 0 0,-1 1-1 0 0,1-1 1 0 0,0 1-1 0 0,-1-1 1 0 0,1 0-1 0 0,0 1 1 0 0,0-1-1 0 0,0 1 1 0 0,0-1 0 0 0,0 0-1 0 0,0 1 1 0 0,1-1-1 0 0,-1 0 1 0 0,0 1-1 0 0,1-1 1 0 0,-1 1-1 0 0,1-1 1 0 0,0 1-1 0 0,0-2-16 0 0,3-4-557 0 0,0 0 1 0 0,1 0-1 0 0,0 0 0 0 0,2-3 557 0 0,-1 3-802 0 0,-5 6 314 0 0,-3 1 98 0 0,4-1 150 0 0,2-1 62 0 0,-27 0 174 0 0,4 4-230 0 0,18-1 386 0 0,0-1 110 0 0,1 0 4 0 0,0 0 4 0 0,0 0 2 0 0,0 0 0 0 0,0 0-8 0 0,0 0-32 0 0,0 0-9 0 0,0 0-6 0 0,0 0-69 0 0,0 0-276 0 0,0 0-85 0 0,0 0-10 0 0,0 0-19 0 0,0 0-80 0 0,0 0-35 0 0,0 0-10 0 0,0 0 21 0 0,0 0 88 0 0,0 0 40 0 0,0 0 8 0 0,0 0 26 0 0,0 0 123 0 0,0 0 140 0 0,0 0 65 0 0,0 0 16 0 0,0 0 32 0 0,0 0 106 0 0,0 0 44 0 0,0 0 8 0 0,0 0 10 0 0,0 0 35 0 0,0 0 18 0 0,0 0 3 0 0,0 0-8 0 0,0 0-33 0 0,0 0-14 0 0,0 0-1 0 0,0 0-22 0 0,0 0-97 0 0,0 0-45 0 0,0 0-11 0 0,0 0-47 0 0,0 0-228 0 0,0 0-214 0 0,0 0-74 0 0,0 0-20 0 0,0 0 1 0 0,0 0 10 0 0,0 0 3 0 0,0 0 0 0 0,0 0 24 0 0,0 0 102 0 0,0 0 46 0 0,-7 7 45 0 0,3-3 543 0 0,0-1 0 0 0,1 0 0 0 0,-1 1 0 0 0,0-2 0 0 0,-3 3-376 0 0,5-4 365 0 0,2-1 3 0 0,0 0-17 0 0,-4 3 473 0 0,3-3-196 0 0,3-5-471 0 0,7-15-1023 0 0,-7 15-2026 0 0,-2 5 2885 0 0,0 0-3220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49.326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0 96 5839 237581 62158,'2'-1'608'0'0,"2"-2"-608"0"0,4-3 208 0 0,3-3 224 0 0,2-4 280 0 0,1-1 408 0 0,-1 0-272 0 0,1 2-416 0 0,-1 1-336 0 0,0 4-464 0 0,-1 3-3624 0 0,-1 2-1943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46.0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 14 1927 0 0,'-1'-6'79'0'0,"0"4"8"0"0,0-2 63 0 0,1 3 533 0 0,0 1 226 0 0,0 0 41 0 0,0 0-26 0 0,0 0-144 0 0,0 0-63 0 0,1 14 94 0 0,1 1 1 0 0,0-1-1 0 0,1 0 1 0 0,1 0-1 0 0,0 0 1 0 0,4 7-812 0 0,6 24 460 0 0,-9-29-284 0 0,-2 1-1 0 0,0-1 1 0 0,-1 1 0 0 0,-1-1-1 0 0,0 1 1 0 0,-1 0-1 0 0,-1-1 1 0 0,0 1-1 0 0,-1-1 1 0 0,-1 1-1 0 0,-5 15-174 0 0,2-16-573 0 0,0 0 0 0 0,0 0 0 0 0,-2-1 0 0 0,-4 8 572 0 0,1-7-1076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46.63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268 1 1695 0 0,'-8'1'152'0'0,"-30"9"351"0"0,33-8 28 0 0,0 0-1 0 0,-1 0 1 0 0,1 1-1 0 0,0 0 1 0 0,0 0-1 0 0,1 0 1 0 0,-1 1 0 0 0,1 0-1 0 0,-1-1 1 0 0,1 2-1 0 0,0-1 1 0 0,0 0-1 0 0,-2 5-530 0 0,-1 1 798 0 0,-5 6 455 0 0,0 1 0 0 0,1 0 0 0 0,-2 7-1253 0 0,11-20 46 0 0,0 0 0 0 0,0 0 0 0 0,0 0 0 0 0,1 1 1 0 0,-1-1-1 0 0,1 0 0 0 0,1 1 0 0 0,-1-1 0 0 0,0 0 0 0 0,1 1 1 0 0,0-1-1 0 0,0 1 0 0 0,0-1 0 0 0,1 1 0 0 0,-1-1 0 0 0,1 1 1 0 0,1 3-47 0 0,0-5-59 0 0,-1 0 1 0 0,1-1 0 0 0,0 1 0 0 0,0 0 0 0 0,0-1 0 0 0,0 1 0 0 0,1-1 0 0 0,-1 0-1 0 0,1 0 1 0 0,-1 0 0 0 0,1 0 0 0 0,0 0 0 0 0,-1-1 0 0 0,1 1 0 0 0,0-1 0 0 0,0 1-1 0 0,0-1 1 0 0,1 0 0 0 0,-1-1 0 0 0,0 1 0 0 0,0 0 0 0 0,0-1 0 0 0,4 1 58 0 0,8 0-297 0 0,1-1 0 0 0,0 0 0 0 0,0-1 0 0 0,3-1 297 0 0,-17 2-17 0 0,19-3-347 0 0,0-1 0 0 0,0-1 0 0 0,0-1 0 0 0,0-1 0 0 0,-1-1 0 0 0,0 0 0 0 0,15-10 364 0 0,-30 15 80 0 0,-1 1 0 0 0,1-1 0 0 0,-1 0 0 0 0,0 0 0 0 0,0 0 0 0 0,-1-1 0 0 0,1 0 0 0 0,0 1 0 0 0,-1-1 0 0 0,0 0 0 0 0,1-2-80 0 0,-3 4 38 0 0,0 1-1 0 0,-1-1 1 0 0,1 0-1 0 0,0 0 1 0 0,-1 0-1 0 0,1 0 0 0 0,-1 1 1 0 0,0-1-1 0 0,0 0 1 0 0,1 0-1 0 0,-1 0 1 0 0,0 0-1 0 0,-1 0 1 0 0,1 0-1 0 0,0 0 1 0 0,0 0-1 0 0,-1 0 1 0 0,0 0-1 0 0,1 0 1 0 0,-1 1-1 0 0,0-1 1 0 0,0 0-1 0 0,1 0 0 0 0,-1 1 1 0 0,-1-1-1 0 0,1 0 1 0 0,0 1-1 0 0,0 0 1 0 0,-1-1-1 0 0,0 0-37 0 0,-3-3-67 0 0,-1 0 0 0 0,0 0 0 0 0,0 0 0 0 0,0 1 0 0 0,-1 0 0 0 0,0 0 1 0 0,0 1-1 0 0,0 0 0 0 0,0 0 0 0 0,0 1 0 0 0,0-1 0 0 0,-1 2 0 0 0,1-1 0 0 0,-1 1 0 0 0,0 0 0 0 0,0 0 67 0 0,-22 0-401 0 0,1 1 0 0 0,-1 2 0 0 0,-17 3 401 0 0,4-1-86 0 0,-92 1-1571 0 0,110-5-1086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47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106 0 4343 0 0,'0'0'99'0'0,"-5"5"132"0"0,-28 20-176 0 0,25-19 860 0 0,0 0 0 0 0,0 0 0 0 0,0 1 1 0 0,1 0-1 0 0,-2 2-915 0 0,7-6 249 0 0,-1 0 1 0 0,1 1-1 0 0,0-1 1 0 0,1 0-1 0 0,-1 1 0 0 0,1-1 1 0 0,-1 1-1 0 0,1-1 1 0 0,0 1-1 0 0,0 0 1 0 0,1-1-1 0 0,-1 1 1 0 0,1 0-1 0 0,0 0 1 0 0,0-1-1 0 0,0 4-249 0 0,0-2-3 0 0,1 1-1 0 0,0 0 1 0 0,0-1 0 0 0,0 1-1 0 0,1-1 1 0 0,0 0-1 0 0,0 1 1 0 0,0-1-1 0 0,1 0 1 0 0,-1 0 0 0 0,1-1-1 0 0,0 1 1 0 0,1 0-1 0 0,2 2 4 0 0,0-1-231 0 0,0-1-1 0 0,0 1 0 0 0,0-1 1 0 0,1-1-1 0 0,0 1 1 0 0,0-1-1 0 0,0 0 0 0 0,1-1 1 0 0,4 2 231 0 0,5 1-410 0 0,0-1 1 0 0,0-1 0 0 0,0-1-1 0 0,0 0 1 0 0,1-1-1 0 0,-1-1 1 0 0,1-1-1 0 0,-1 0 1 0 0,3-2 409 0 0,7 0-723 0 0,0-2 1 0 0,13-5 722 0 0,-29 6 48 0 0,-1 0-1 0 0,0 0 1 0 0,0-1 0 0 0,0 0 0 0 0,0-1 0 0 0,-1 0-1 0 0,8-6-47 0 0,-15 10 75 0 0,0-1 0 0 0,1 0 0 0 0,-1 0-1 0 0,0 0 1 0 0,0-1 0 0 0,0 1-1 0 0,0 0 1 0 0,0-1 0 0 0,-1 1 0 0 0,1-1-1 0 0,-1 0 1 0 0,0 1 0 0 0,1-2-75 0 0,-2 2 38 0 0,0 1-1 0 0,1 0 1 0 0,-1-1 0 0 0,0 1-1 0 0,0-1 1 0 0,0 1 0 0 0,0 0-1 0 0,0-1 1 0 0,-1 1 0 0 0,1-1-1 0 0,0 1 1 0 0,-1 0 0 0 0,1-1-1 0 0,-1 1 1 0 0,1 0 0 0 0,-1 0-1 0 0,0-1 1 0 0,1 1 0 0 0,-1 0-1 0 0,0 0 1 0 0,0 0 0 0 0,0 0-1 0 0,0 0 1 0 0,0 0 0 0 0,0 0-1 0 0,0 0 1 0 0,0 0 0 0 0,0 0-1 0 0,-1 1-37 0 0,-7-6 45 0 0,-1 0 1 0 0,0 1-1 0 0,0 0 0 0 0,0 1 0 0 0,-1 0 0 0 0,-8-1-45 0 0,-20-5-288 0 0,-9 1 288 0 0,41 8-23 0 0,-23-3-239 0 0,-1 1-1 0 0,1 1 0 0 0,-1 1 1 0 0,-18 3 262 0 0,28 0-2646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53.03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25 42 455 0 0,'-1'-3'581'0'0,"0"1"0"0"0,0-1-1 0 0,0 0 1 0 0,0 0-1 0 0,0 0 1 0 0,0 0-1 0 0,1 0 1 0 0,0 0-1 0 0,-1 0 1 0 0,1 0 0 0 0,0-1-1 0 0,1 0-580 0 0,-1 3 473 0 0,0 1-1 0 0,0 0-26 0 0,0 0-113 0 0,0 0-49 0 0,0 0-11 0 0,0 0-1 0 0,0 0 0 0 0,0 0 0 0 0,-2 2-39 0 0,0 1-1 0 0,1 0 0 0 0,-1 0 1 0 0,1 0-1 0 0,0-1 0 0 0,0 2 1 0 0,0-1-1 0 0,0 0-232 0 0,-1 5 210 0 0,1 0 1 0 0,0-1-1 0 0,0 1 1 0 0,1 0-1 0 0,0 0 1 0 0,0 0-1 0 0,0 0 0 0 0,3 7-210 0 0,2 12 891 0 0,9 25-891 0 0,0 2 423 0 0,-4 5 453 0 0,-3 1-1 0 0,-1 43-875 0 0,1 3 892 0 0,-6-91-1080 0 0,2 1 0 0 0,-1 0 0 0 0,2-1 1 0 0,0 0-1 0 0,1 0 0 0 0,0 0 0 0 0,5 7 188 0 0,-8-19-73 0 0,3 15-159 0 0,-5-17 311 0 0,0-1 30 0 0,0 0-17 0 0,0 0-11 0 0,0 0-3 0 0,-23 4-1268 0 0,22-5 914 0 0,-1 0 0 0 0,1-1-1 0 0,0 1 1 0 0,-1 0-1 0 0,1-1 1 0 0,0 1 0 0 0,0-1-1 0 0,0 1 1 0 0,0-1 0 0 0,0 1-1 0 0,1-1 277 0 0,-2-6-4616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54.71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48 45 1983 0 0,'-2'-5'68'0'0,"-1"-3"-4"0"0,-1 0 0 0 0,0 1 0 0 0,-5-8-64 0 0,9 14 554 0 0,0 1 162 0 0,0 0 20 0 0,0 0-8 0 0,0 0-60 0 0,0 0-27 0 0,0 0-8 0 0,0 0-7 0 0,-1 1-29 0 0,-6 27 362 0 0,1-1 0 0 0,2 1 0 0 0,0 0 0 0 0,2 0 0 0 0,1 1-959 0 0,1 23 374 0 0,3 0 0 0 0,2 7-374 0 0,4 50-2694 0 0,-9-90-1354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55.25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48 12 4831 0 0,'0'0'108'0'0,"0"0"18"0"0,-5 8 122 0 0,-2 5 518 0 0,0 0 1 0 0,1 1-1 0 0,0 0 1 0 0,1 0-1 0 0,0 1 1 0 0,1 2-767 0 0,3-12 157 0 0,0-1 0 0 0,1 1-1 0 0,-1 0 1 0 0,1-1 0 0 0,0 1 0 0 0,0 0 0 0 0,1-1-1 0 0,0 1 1 0 0,-1-1 0 0 0,2 1 0 0 0,-1-1 0 0 0,0 1 0 0 0,1-1-1 0 0,0 0 1 0 0,0 1 0 0 0,0-1 0 0 0,0 0 0 0 0,1-1-1 0 0,0 1 1 0 0,0 0 0 0 0,0-1 0 0 0,1 2-157 0 0,4 2-174 0 0,0 0 0 0 0,0-1 0 0 0,1 0 0 0 0,0-1 0 0 0,0 0-1 0 0,1 0 1 0 0,-1-1 0 0 0,1 0 0 0 0,0 0 0 0 0,0-1 0 0 0,8 1 174 0 0,4 0-450 0 0,0-1 0 0 0,1 0-1 0 0,-1-2 1 0 0,22-1 450 0 0,-33 0 51 0 0,0-1-1 0 0,0 0 1 0 0,0-1 0 0 0,0 0 0 0 0,0-1-1 0 0,-1 0 1 0 0,1-1 0 0 0,-1 0 0 0 0,2-1-51 0 0,-8 3 92 0 0,-1 0 1 0 0,1 0 0 0 0,-1-1 0 0 0,0 1 0 0 0,0-1-1 0 0,0 1 1 0 0,0-1 0 0 0,0 0 0 0 0,0 0 0 0 0,-1 0-1 0 0,0-1 1 0 0,1 1 0 0 0,-1-1 0 0 0,-1 1 0 0 0,1-1-1 0 0,0 0 1 0 0,-1 1 0 0 0,0-1 0 0 0,0 0 0 0 0,0 0-1 0 0,0 0 1 0 0,-1 0 0 0 0,1 0 0 0 0,-1 0 0 0 0,0 0-1 0 0,0-2-92 0 0,-1-4-5 0 0,0 0 0 0 0,-1-1 0 0 0,0 1 0 0 0,0 0 0 0 0,-1 0 0 0 0,-1 0 0 0 0,1 1 0 0 0,-2-1 0 0 0,1 1 0 0 0,-1 0 0 0 0,-1-1 5 0 0,3 6 10 0 0,0 0 0 0 0,0 0 1 0 0,0 0-1 0 0,-1 0 0 0 0,1 0 1 0 0,-1 1-1 0 0,0 0 0 0 0,0 0 1 0 0,0 0-1 0 0,0 0 0 0 0,-1 0 0 0 0,1 1 1 0 0,-1 0-1 0 0,1 0 0 0 0,-1 0 1 0 0,0 0-1 0 0,0 1 0 0 0,0 0 0 0 0,0 0 1 0 0,0 0-1 0 0,0 1 0 0 0,0 0 1 0 0,-1 0-11 0 0,-5 0-322 0 0,-1 2 0 0 0,1 0 0 0 0,-10 2 322 0 0,2 2-4204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6:56.25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271 25 3479 0 0,'0'0'76'0'0,"0"0"16"0"0,-5-6 84 0 0,5 5-42 0 0,-1-1 0 0 0,0 1-1 0 0,0 0 1 0 0,0 0-1 0 0,0 0 1 0 0,0 0 0 0 0,0 0-1 0 0,0 0 1 0 0,0 0-1 0 0,0 0 1 0 0,0 0 0 0 0,0 0-1 0 0,0 1 1 0 0,-1-1-1 0 0,1 0 1 0 0,0 1-1 0 0,-1-1 1 0 0,1 1 0 0 0,0 0-1 0 0,-1-1 1 0 0,1 1-1 0 0,-1 0 1 0 0,1 0 0 0 0,0 0-1 0 0,-1 0 1 0 0,1 0-1 0 0,-1 0 1 0 0,1 0 0 0 0,-1 0-1 0 0,1 1 1 0 0,0-1-1 0 0,-1 1 1 0 0,1-1 0 0 0,0 1-1 0 0,-2 0-133 0 0,-1 2 371 0 0,-1 0 0 0 0,0 1 0 0 0,1 0 0 0 0,0 0 0 0 0,0 0 0 0 0,0 1 0 0 0,-2 2-371 0 0,-1 1 263 0 0,-38 41 1079 0 0,-26 31-148 0 0,59-65-1044 0 0,1 1 0 0 0,1 0 0 0 0,0 0 0 0 0,-4 10-150 0 0,14-25-10 0 0,-1 0 0 0 0,0 0-1 0 0,1 0 1 0 0,-1 1 0 0 0,1-1 0 0 0,-1 0-1 0 0,1 0 1 0 0,0 1 0 0 0,0-1-1 0 0,-1 0 1 0 0,1 1 0 0 0,0-1 0 0 0,0 0-1 0 0,0 1 1 0 0,0-1 0 0 0,1 0 0 0 0,-1 1-1 0 0,0-1 1 0 0,1 0 0 0 0,-1 0-1 0 0,0 1 1 0 0,1-1 0 0 0,-1 0 0 0 0,1 0-1 0 0,0 0 1 0 0,-1 0 0 0 0,2 1 10 0 0,-1 0-27 0 0,1-1-1 0 0,0 0 1 0 0,-1 0 0 0 0,1 0 0 0 0,0 0-1 0 0,0 0 1 0 0,-1-1 0 0 0,1 1 0 0 0,0 0-1 0 0,0-1 1 0 0,0 0 0 0 0,0 1 0 0 0,0-1-1 0 0,0 0 1 0 0,0 0 0 0 0,0 0 0 0 0,0 0-1 0 0,0 0 28 0 0,11-1-114 0 0,-1-1 0 0 0,0-1 0 0 0,0 1-1 0 0,0-2 1 0 0,0 0 0 0 0,0 0 0 0 0,-1-1 0 0 0,0 0-1 0 0,9-7 115 0 0,-6 4-140 0 0,-1-1 0 0 0,-1 0 0 0 0,1-1 0 0 0,-2-1 0 0 0,0 0 0 0 0,0 0 0 0 0,5-8 140 0 0,-13 15 24 0 0,0 0-1 0 0,-1-1 1 0 0,0 1 0 0 0,0 0-1 0 0,0-1 1 0 0,-1 1-1 0 0,0-1 1 0 0,1 0 0 0 0,-2 1-1 0 0,1-1 1 0 0,0 0-1 0 0,-1 0 1 0 0,0 0-1 0 0,0 1 1 0 0,0-1 0 0 0,-1 0-1 0 0,0 0 1 0 0,0 0-1 0 0,0 1 1 0 0,0-1-1 0 0,-1 1 1 0 0,1-1 0 0 0,-1 1-1 0 0,-1-1 1 0 0,1 1-1 0 0,0 0 1 0 0,-1 0-1 0 0,0 0 1 0 0,0 0 0 0 0,0 1-1 0 0,-1-1 1 0 0,1 1-1 0 0,-1 0 1 0 0,1 0 0 0 0,-1 0-1 0 0,0 0 1 0 0,0 1-1 0 0,-1 0 1 0 0,1 0-1 0 0,0 0 1 0 0,-3-1-24 0 0,2 2-174 0 0,-1 0-1 0 0,0 0 1 0 0,0 0 0 0 0,0 0 0 0 0,0 1-1 0 0,-1 0 1 0 0,-2 1 174 0 0,-12 1-571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39.85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1501 919 0 0,'8'-2'80'0'0,"9"1"1464"0"0,0 1-1 0 0,-1 0 0 0 0,1 1 1 0 0,0 1-1 0 0,8 2-1543 0 0,22 2-209 0 0,83 0-4164 0 0,112-9 4373 0 0,-240 3-9 0 0,493-41-1816 0 0,-243 17 2704 0 0,485-46 4013 0 0,-438 43-3233 0 0,-37 4-390 0 0,34-3-258 0 0,34-3-454 0 0,11-4-346 0 0,192-22-22 0 0,172-29-395 0 0,555-69-273 0 0,-942 111 548 0 0,857-111 1258 0 0,-688 87-209 0 0,118-14 511 0 0,-252 40-372 0 0,327-32 190 0 0,282-27-1634 0 0,1402-57-7665 0 0,-1368 125 6406 0 0,1 20 3833 0 0,-747 12-1573 0 0,679-5 1069 0 0,-2-28-1802 0 0,-691 19-350 0 0,89-5-400 0 0,-28 0-149 0 0,164-13-890 0 0,47-6-476 0 0,-164 14 1150 0 0,-214 16 970 0 0,1 5 0 0 0,7 7 64 0 0,107 0-680 0 0,-30-1-234 0 0,-109-1 814 0 0,60-6 100 0 0,81-9 1660 0 0,53-4 150 0 0,-298 16-5290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46.28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323 11 5903 0 0,'-1'-2'32'0'0,"-1"1"-1"0"0,0 0 0 0 0,0 0 0 0 0,0 0 0 0 0,0 0 0 0 0,0 0 0 0 0,0 1 0 0 0,0-1 0 0 0,-1 0 0 0 0,1 1 1 0 0,0 0-1 0 0,0-1 0 0 0,0 1 0 0 0,-1 0 0 0 0,1 0 0 0 0,0 1 0 0 0,0-1 0 0 0,-1 0 0 0 0,1 1 1 0 0,0-1-1 0 0,-1 1-31 0 0,-10 2 359 0 0,1 1 0 0 0,-1 1 1 0 0,-1 1-360 0 0,5-3 712 0 0,-25 11 1447 0 0,1 1 0 0 0,-9 7-2159 0 0,31-16 344 0 0,-1 1 0 0 0,2 0 0 0 0,-1 1-1 0 0,1 0 1 0 0,0 1 0 0 0,1 0 0 0 0,0 1-1 0 0,0 1-343 0 0,7-9 39 0 0,0 0-1 0 0,1 0 1 0 0,0 0 0 0 0,-1 1-1 0 0,1-1 1 0 0,0 1-1 0 0,0-1 1 0 0,0 1-1 0 0,1-1 1 0 0,-1 1 0 0 0,1 0-1 0 0,-1-1 1 0 0,1 1-1 0 0,0 0 1 0 0,0-1-1 0 0,0 1 1 0 0,0 0-39 0 0,1 1-8 0 0,0 0-1 0 0,0-1 1 0 0,0 1 0 0 0,0-1 0 0 0,1 1-1 0 0,-1-1 1 0 0,1 1 0 0 0,0-1 0 0 0,0 0-1 0 0,0 0 1 0 0,2 1 8 0 0,3 5-165 0 0,2-1 1 0 0,-1-1-1 0 0,1 1 0 0 0,0-1 1 0 0,0-1-1 0 0,1 0 0 0 0,5 3 165 0 0,5 1-389 0 0,1-1-1 0 0,0-1 1 0 0,1-1 0 0 0,0 0-1 0 0,0-2 1 0 0,0-1-1 0 0,1 0 390 0 0,25 1-794 0 0,1-1 0 0 0,37-3 794 0 0,-63-2-72 0 0,0-1 0 0 0,1-1 0 0 0,16-4 72 0 0,-30 5 191 0 0,-1-1 0 0 0,0 1 0 0 0,1-2 0 0 0,-1 1-1 0 0,0-2 1 0 0,-1 1 0 0 0,1-1 0 0 0,-1 0 0 0 0,0-1 0 0 0,2-2-191 0 0,-8 7 94 0 0,0-1-1 0 0,0 0 1 0 0,-1 0-1 0 0,1 1 1 0 0,-1-1 0 0 0,1-1-1 0 0,-1 1 1 0 0,0 0 0 0 0,0 0-1 0 0,0 0 1 0 0,0-1-1 0 0,0 1 1 0 0,0 0 0 0 0,-1-1-1 0 0,1 1 1 0 0,-1-1 0 0 0,1 1-1 0 0,-1-1 1 0 0,0 1-1 0 0,0-1 1 0 0,0 1 0 0 0,-1-1-1 0 0,1 1 1 0 0,0-1-1 0 0,-1 1 1 0 0,0 0 0 0 0,1-1-1 0 0,-1 1 1 0 0,0 0 0 0 0,0-1-1 0 0,-1 1 1 0 0,0-2-94 0 0,-3-4 152 0 0,-1 0 0 0 0,0 1 0 0 0,0 0 1 0 0,0 0-1 0 0,-1 0 0 0 0,0 1 0 0 0,0-1 0 0 0,-2 1-152 0 0,-15-12-273 0 0,-1 1 0 0 0,0 2-1 0 0,-1 0 1 0 0,-1 2 0 0 0,0 1-1 0 0,-1 1 1 0 0,0 1 0 0 0,0 2-1 0 0,-1 0 1 0 0,0 2 0 0 0,-1 2-1 0 0,-10-1 274 0 0,-2 5-4812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46.72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92 72 4607 0 0,'0'0'208'0'0,"-2"1"-9"0"0,-4 2 380 0 0,1 1-1 0 0,-1 0 1 0 0,1 1-1 0 0,0-1 1 0 0,0 1-1 0 0,0 0 0 0 0,1 0 1 0 0,-1 0-1 0 0,0 3-578 0 0,0 0 850 0 0,-1 0 0 0 0,1 1-1 0 0,0 0 1 0 0,1 0-1 0 0,0 0 1 0 0,0 3-850 0 0,3-8 91 0 0,-1 1 1 0 0,2 0 0 0 0,-1 0-1 0 0,0 0 1 0 0,1 0-1 0 0,0 0 1 0 0,0 0-1 0 0,0 0 1 0 0,1 0-1 0 0,0 0 1 0 0,0 0-1 0 0,0-1 1 0 0,0 1-1 0 0,1 0 1 0 0,0-1-1 0 0,0 1 1 0 0,0-1-1 0 0,1 1 1 0 0,-1-1 0 0 0,1 0-1 0 0,0 0 1 0 0,0 0-1 0 0,0 0 1 0 0,1-1-1 0 0,2 3-91 0 0,3 2-202 0 0,1 0 0 0 0,0-1 0 0 0,1 0 0 0 0,0-1 0 0 0,0 0 0 0 0,0-1 1 0 0,0 0-1 0 0,1 0 0 0 0,8 1 202 0 0,-7-3-113 0 0,0-1 1 0 0,0 0 0 0 0,0-1-1 0 0,1-1 1 0 0,-1 0 0 0 0,0 0-1 0 0,0-2 1 0 0,0 0 0 0 0,0 0 0 0 0,0-1-1 0 0,0 0 1 0 0,0-1 0 0 0,6-4 112 0 0,-16 7 95 0 0,0 0 1 0 0,0-1-1 0 0,0 1 1 0 0,-1-1-1 0 0,1 0 1 0 0,-1 0-1 0 0,1 0 1 0 0,-1 0-1 0 0,0 0 1 0 0,0 0-1 0 0,0-1 1 0 0,0 1-1 0 0,0-1 1 0 0,0 1-1 0 0,0-1 1 0 0,-1 0-1 0 0,0 0 1 0 0,1 0-1 0 0,-1 0 1 0 0,0 0-96 0 0,-1 0 97 0 0,1-1 0 0 0,-1 1 0 0 0,0-1 0 0 0,0 1 0 0 0,0 0 0 0 0,0-1 0 0 0,-1 1 0 0 0,0 0 0 0 0,1-1 0 0 0,-1 1 0 0 0,0 0 0 0 0,0 0 0 0 0,-1-1 0 0 0,1 1 0 0 0,-1 0 0 0 0,0 0 0 0 0,1 1 0 0 0,-3-3-97 0 0,-12-18 176 0 0,-2 1 1 0 0,-1 1 0 0 0,-1 1 0 0 0,0 0 0 0 0,-18-12-177 0 0,19 18-209 0 0,0 0 0 0 0,-1 2 0 0 0,0 0 1 0 0,-1 1-1 0 0,0 1 0 0 0,-1 1 0 0 0,-4 0 209 0 0,-20-1-741 0 0,25 8 266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59.592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28 41 5063 233352 47284,'-1'-2'448'0'0,"-5"-2"-352"1868"1660,-1-3 1936 365 383,1 1 2888-77-4,1-1-1728-320-430,3 0-2648-362-310,4 2-512-276-740,6 3-600-673-558,3 4 272-525-1,6 5-1464 0 0,-1 2-11943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47.45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1375 0 0,'0'0'532'0'0,"0"0"1698"0"0,0 0 744 0 0,0 0 149 0 0,0 0-227 0 0,0 0-1063 0 0,0 0-470 0 0,0 0-92 0 0,0 0-86 0 0,0 0-278 0 0,0 0-126 0 0,0 0-21 0 0,15 3 121 0 0,-12-1-1158 0 0,0-1 0 0 0,1 1 0 0 0,-1 0-1 0 0,0 0 1 0 0,0 0 0 0 0,0 0 0 0 0,0 0-1 0 0,0 1 1 0 0,0-1 0 0 0,-1 1 0 0 0,1 0 0 0 0,-1 0 277 0 0,6 7-6858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56.64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204 8 2327 0 0,'0'0'102'0'0,"0"0"198"0"0,0 0 750 0 0,-16-7 5624 0 0,12 7-6182 0 0,0 1 0 0 0,0-1 0 0 0,0 1 0 0 0,0 1 0 0 0,0-1 0 0 0,1 0 0 0 0,-1 1 0 0 0,1 0 0 0 0,-1 0 0 0 0,1 0 0 0 0,-2 1-492 0 0,-36 29 1204 0 0,26-20-713 0 0,1 2 1 0 0,-11 12-492 0 0,19-19-30 0 0,1 1-1 0 0,0-1 1 0 0,0 1-1 0 0,1 0 1 0 0,0 0 0 0 0,0 0-1 0 0,-1 5 31 0 0,3-6-1 0 0,0 0-1 0 0,1 0 1 0 0,-1 0 0 0 0,1 1-1 0 0,1-1 1 0 0,-1 0-1 0 0,1 1 1 0 0,1-1 0 0 0,-1 1-1 0 0,1-1 1 0 0,1 0-1 0 0,-1 0 1 0 0,1 1-1 0 0,1-1 1 0 0,-1 0 0 0 0,1-1-1 0 0,0 1 1 0 0,1 0-1 0 0,-1-1 1 0 0,1 0 0 0 0,0 0-1 0 0,1 0 1 0 0,0 0-1 0 0,0-1 1 0 0,0 1 0 0 0,1-1-1 0 0,-1-1 1 0 0,1 1-1 0 0,0-1 1 0 0,0 0-1 0 0,1 0 1 0 0,-1-1 0 0 0,1 0-1 0 0,1 1 2 0 0,6 0 54 0 0,-1 1 0 0 0,1-2 0 0 0,-1 0-1 0 0,1 0 1 0 0,0-1 0 0 0,0-1 0 0 0,14-1-54 0 0,-5-1 0 0 0,0-1 0 0 0,0-1-1 0 0,-1-1 1 0 0,12-5 0 0 0,-27 7 26 0 0,0 0-1 0 0,-1-1 1 0 0,1 0 0 0 0,-1-1-1 0 0,0 1 1 0 0,0-1-1 0 0,0 0 1 0 0,-1-1 0 0 0,1 1-1 0 0,-1-1 1 0 0,0 0-1 0 0,0-1 1 0 0,-1 1 0 0 0,1-1-1 0 0,2-5-25 0 0,-2 2 24 0 0,1 0-1 0 0,-1-1 1 0 0,-1 0-1 0 0,0 0 1 0 0,0 0-1 0 0,-1 0 1 0 0,0-1-1 0 0,-1 1 0 0 0,0-1 1 0 0,-1-1-24 0 0,0 5-66 0 0,-1 0 0 0 0,0 1-1 0 0,0-1 1 0 0,-1 1 0 0 0,0-1 0 0 0,0 1 0 0 0,0-1 0 0 0,-1 1-1 0 0,-2-7 67 0 0,2 9 4 0 0,0 0 0 0 0,0 1 0 0 0,0-1 0 0 0,0 1 0 0 0,-1-1 0 0 0,0 1 0 0 0,0 0-1 0 0,0 0 1 0 0,0 0 0 0 0,0 0 0 0 0,0 0 0 0 0,-1 1 0 0 0,1-1 0 0 0,-1 1 0 0 0,-2-1-4 0 0,-8-3 243 0 0,1 1 1 0 0,-1 0-1 0 0,1 1 1 0 0,-1 0-1 0 0,-12-1-243 0 0,-17-1-1479 0 0,-12 2 1479 0 0,2-1-4666 0 0,31 3-1064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57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 0 6271 0 0,'0'0'142'0'0,"0"0"22"0"0,0 0 10 0 0,0 0 97 0 0,-8 16 3001 0 0,7-11-2855 0 0,0 1 0 0 0,0-1 0 0 0,0 0 0 0 0,1 0 0 0 0,-1 1 0 0 0,1-1 0 0 0,1 0 0 0 0,-1 0 0 0 0,1 1 0 0 0,0-1 0 0 0,0 0 0 0 0,1 1-417 0 0,4 14 938 0 0,1 0 0 0 0,6 9-938 0 0,-4-6 341 0 0,59 134 1743 0 0,-65-151-2019 0 0,10 26 528 0 0,-2 1 0 0 0,4 15-593 0 0,-13-38-7 0 0,0 0 1 0 0,0 0-1 0 0,-1 0 0 0 0,0 0 1 0 0,-1 1-1 0 0,0-1 0 0 0,-1 0 1 0 0,0 0-1 0 0,-1 0 0 0 0,-1 7 7 0 0,1-12-138 0 0,0 0-1 0 0,0 0 1 0 0,-1 0 0 0 0,1 0-1 0 0,-1 0 139 0 0,-6 10-596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57.75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19 36 3047 0 0,'-6'-9'219'0'0,"-2"-3"-127"0"0,7 11-43 0 0,1 1 1 0 0,-1-1-1 0 0,1 1 1 0 0,-1-1-1 0 0,1 0 1 0 0,0 1-1 0 0,-1-1 1 0 0,1 0-1 0 0,0 0 1 0 0,0 1-1 0 0,-1-1 1 0 0,1 0-1 0 0,0 0 1 0 0,0 1-1 0 0,0-1 1 0 0,0 0-1 0 0,0 0-49 0 0,0 0 940 0 0,0 1 42 0 0,0 0-18 0 0,0 0-111 0 0,0 0-49 0 0,0 0-11 0 0,0 0 22 0 0,0 0 94 0 0,0 0 41 0 0,7 13 1623 0 0,-1 2-1959 0 0,-1 0 0 0 0,-1 0 1 0 0,0 0-1 0 0,-1 0 0 0 0,-1 1 0 0 0,1 11-614 0 0,2 14 724 0 0,39 204 730 0 0,-15-142-2259 0 0,-15-57 167 0 0,-6-29 169 0 0,-7-15 334 0 0,0 1 0 0 0,0-1 1 0 0,0 1-1 0 0,0-1 0 0 0,0 1 1 0 0,-1-1-1 0 0,1 1 0 0 0,-1-1 1 0 0,1 1-1 0 0,-1 0 135 0 0,-1 7-827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58.35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13 1839 0 0,'0'0'83'0'0,"1"-1"-6"0"0,-1 0 439 0 0,0 1-1 0 0,0-1 0 0 0,1 0 0 0 0,-1 1 0 0 0,1-1 1 0 0,-1 0-1 0 0,1 1 0 0 0,-1-1 0 0 0,1 0 0 0 0,-1 1 1 0 0,1-1-1 0 0,-1 1 0 0 0,1-1 0 0 0,0 1 0 0 0,-1 0 1 0 0,1-1-1 0 0,0 1 0 0 0,-1 0 0 0 0,1-1 0 0 0,0 1 0 0 0,-1 0 1 0 0,2-1-516 0 0,-2 2 161 0 0,1-1 1 0 0,-1 0-1 0 0,1 0 1 0 0,0 1-1 0 0,-1-1 1 0 0,1 0-1 0 0,-1 1 1 0 0,0-1-1 0 0,1 0 1 0 0,-1 1-1 0 0,1-1 1 0 0,-1 1-1 0 0,1-1 1 0 0,-1 1-1 0 0,0-1 1 0 0,1 1-1 0 0,-1-1 1 0 0,0 1-1 0 0,0-1 1 0 0,1 1-1 0 0,-1-1 1 0 0,0 1-162 0 0,2 6-85 0 0,0 0 1 0 0,0 0 0 0 0,-1 0 0 0 0,1 3 84 0 0,-2-6 901 0 0,22 172 415 0 0,-14-100-1470 0 0,3-1 0 0 0,8 24 154 0 0,-14-78 473 0 0,0 0 0 0 0,-2 1 0 0 0,0 0 0 0 0,-1 9-473 0 0,-2-30 240 0 0,-4 20 235 0 0,-6-9-2863 0 0,9-10 1349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0.37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321 109 6679 0 0,'-2'-4'200'0'0,"0"-1"0"0"0,-1 1 0 0 0,1 0 0 0 0,-1-1 0 0 0,0 2 0 0 0,0-1 0 0 0,0 0 0 0 0,0 0-1 0 0,-1 1 1 0 0,0 0 0 0 0,1 0 0 0 0,-1 0 0 0 0,0 0 0 0 0,-1 0 0 0 0,1 1 0 0 0,0 0 0 0 0,-1 0 0 0 0,1 0-1 0 0,-1 0 1 0 0,0 1 0 0 0,0 0 0 0 0,-2-1-200 0 0,1 1 258 0 0,0 1 1 0 0,0 0-1 0 0,-1 0 0 0 0,1 1 1 0 0,0-1-1 0 0,0 1 1 0 0,0 0-1 0 0,0 1 0 0 0,1 0 1 0 0,-1 0-1 0 0,0 0 0 0 0,1 0 1 0 0,-1 1-1 0 0,1 0 0 0 0,0 0 1 0 0,0 0-1 0 0,0 1 0 0 0,-1 1-258 0 0,-8 7 105 0 0,1 1-1 0 0,0 0 0 0 0,0 1 0 0 0,2 1 1 0 0,0 0-1 0 0,0 0 0 0 0,1 1 1 0 0,1 0-1 0 0,-4 13-104 0 0,12-26-9 0 0,-1 0 1 0 0,1 0-1 0 0,0 1 0 0 0,1-1 1 0 0,-1 0-1 0 0,1 1 0 0 0,-1-1 1 0 0,1 0-1 0 0,0 1 0 0 0,0-1 1 0 0,1 1-1 0 0,-1-1 0 0 0,1 0 1 0 0,-1 1-1 0 0,1-1 1 0 0,0 0-1 0 0,0 0 0 0 0,1 0 1 0 0,-1 1-1 0 0,1-1 0 0 0,0 1 9 0 0,2 1-5 0 0,-1-1 0 0 0,1 0 0 0 0,-1 0-1 0 0,1 0 1 0 0,0-1 0 0 0,0 1 0 0 0,1-1 0 0 0,-1 0-1 0 0,1 0 1 0 0,-1-1 0 0 0,1 1 0 0 0,0-1 0 0 0,3 1 5 0 0,12 3 56 0 0,0 0 1 0 0,0-1-1 0 0,0-1 0 0 0,1-1 1 0 0,5 0-57 0 0,8-1-134 0 0,0-2 0 0 0,28-3 134 0 0,-43 2 88 0 0,0-1-1 0 0,-1-1 0 0 0,1-1 0 0 0,-1-1 1 0 0,0 0-1 0 0,0-2 0 0 0,5-2-87 0 0,-16 6 82 0 0,0-1 0 0 0,-1 0 0 0 0,1 0-1 0 0,-1 0 1 0 0,0-1 0 0 0,0 0-1 0 0,-1 0 1 0 0,1 0 0 0 0,-1-1 0 0 0,-1 1-1 0 0,1-1 1 0 0,-1-1 0 0 0,0 1 0 0 0,0 0-1 0 0,0-1 1 0 0,-1 0 0 0 0,0 0-1 0 0,-1 0 1 0 0,2-4-82 0 0,-3 5-7 0 0,0 0-1 0 0,0 0 0 0 0,0 0 1 0 0,-1 0-1 0 0,0 0 0 0 0,0 0 1 0 0,0 0-1 0 0,-1 0 0 0 0,0 0 1 0 0,0 0-1 0 0,-1 0 0 0 0,1 0 1 0 0,-1 1-1 0 0,0-1 0 0 0,-1 1 1 0 0,1-1-1 0 0,-1 1 0 0 0,0 0 1 0 0,-3-4 7 0 0,1 3-73 0 0,-1-1 1 0 0,0 1 0 0 0,0 0-1 0 0,-1 0 1 0 0,1 1 0 0 0,-1-1 0 0 0,0 2-1 0 0,0-1 1 0 0,-1 1 0 0 0,0 0-1 0 0,1 0 1 0 0,-1 1 0 0 0,-5-1 72 0 0,-32-7-1066 0 0,-1 2 0 0 0,0 2 1 0 0,-33-1 1065 0 0,27 6-5234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0.72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7 13 7831 0 0,'-4'-12'427'0'0,"3"11"2625"0"0,0 17-1792 0 0,0 0-1 0 0,1-1 1 0 0,1 1 0 0 0,0-1 0 0 0,2 4-1260 0 0,17 78 1969 0 0,-1-5-1322 0 0,-11-44-1667 0 0,-3 0 0 0 0,-1 0 0 0 0,-2 1 0 0 0,-5 39 1020 0 0,0-66-5866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1.1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59 35 12007 0 0,'-2'3'267'0'0,"-4"2"-66"0"0,1 0-1 0 0,0 1 1 0 0,0-1-1 0 0,0 1 1 0 0,1 1-1 0 0,0-1 1 0 0,0 1-1 0 0,1-1 1 0 0,0 1-1 0 0,0 0 1 0 0,-2 7-201 0 0,4-8 167 0 0,0-1-1 0 0,0 1 1 0 0,0-1-1 0 0,1 1 1 0 0,-1-1 0 0 0,1 1-1 0 0,1-1 1 0 0,-1 1 0 0 0,1-1-1 0 0,0 1 1 0 0,0-1-1 0 0,1 0 1 0 0,0 1 0 0 0,-1-1-1 0 0,2 0 1 0 0,-1 0 0 0 0,2 2-167 0 0,1 1 70 0 0,0 0 0 0 0,0 0 1 0 0,1-1-1 0 0,0 0 1 0 0,1 0-1 0 0,-1 0 0 0 0,1-1 1 0 0,1 0-1 0 0,-1-1 0 0 0,1 1 1 0 0,0-1-1 0 0,0-1 1 0 0,1 1-1 0 0,5 1-70 0 0,-7-4 63 0 0,0 0 0 0 0,0 0 0 0 0,0 0 0 0 0,0-1 0 0 0,0 0 0 0 0,0-1 0 0 0,1 1 0 0 0,-1-1-1 0 0,0-1 1 0 0,0 1 0 0 0,1-1 0 0 0,-1-1 0 0 0,0 1 0 0 0,0-1 0 0 0,0 0 0 0 0,0-1 0 0 0,-1 0 0 0 0,1 0 0 0 0,0-1-63 0 0,6-3-266 0 0,-1 0 1 0 0,0-1-1 0 0,0-1 1 0 0,-1 0-1 0 0,0 0 0 0 0,0-1 1 0 0,-1-1-1 0 0,-1 0 1 0 0,0 0 265 0 0,-5 6-157 0 0,-1 0 1 0 0,0 0 0 0 0,0 0-1 0 0,0 0 1 0 0,-1 0 0 0 0,0 0-1 0 0,0-1 1 0 0,0 1 0 0 0,-1-1 0 0 0,0 0-1 0 0,0 1 1 0 0,0-1 0 0 0,0 0-1 0 0,-1 0 1 0 0,0 1 0 0 0,-1-1-1 0 0,1 0 1 0 0,-1 0 0 0 0,0 1 0 0 0,0-1-1 0 0,-1 0 1 0 0,0 1 0 0 0,-1-5 156 0 0,0 6-43 0 0,0-1 0 0 0,1 1 1 0 0,-2 0-1 0 0,1 0 0 0 0,0 0 1 0 0,-1 0-1 0 0,0 1 0 0 0,1-1 0 0 0,-1 1 1 0 0,-1 0-1 0 0,1 0 0 0 0,0 0 1 0 0,-1 1-1 0 0,0 0 0 0 0,1-1 1 0 0,-1 2-1 0 0,0-1 0 0 0,0 0 1 0 0,-5 0 42 0 0,-10-2-190 0 0,-1 1 0 0 0,1 0 1 0 0,-1 2-1 0 0,-7 0 190 0 0,-27 2-1354 0 0,-38 5 1354 0 0,53-1-546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1.58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15 15 4607 0 0,'-4'-12'208'0'0,"4"9"242"0"0,0 3 886 0 0,0 0 382 0 0,0 0 77 0 0,0 0-116 0 0,-1 2-563 0 0,-1 2-779 0 0,0 1 0 0 0,1-1 0 0 0,0 1 1 0 0,0 0-1 0 0,0 0 0 0 0,0 0 0 0 0,1 0 1 0 0,0-1-1 0 0,0 4-337 0 0,4 48 1320 0 0,-1-37-895 0 0,1 23-58 0 0,20 241-548 0 0,-20-201 423 0 0,3-1 0 0 0,4 0 0 0 0,17 63-242 0 0,2-7 1125 0 0,-30-127-6860 0 0,0-1-281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2.38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23 2759 0 0,'0'-2'126'0'0,"2"-4"-5"0"0,-2 5 166 0 0,0 1 1 0 0,0-1-1 0 0,1 0 0 0 0,-1 0 0 0 0,0 0 1 0 0,1 0-1 0 0,-1 1 0 0 0,1-1 0 0 0,-1 0 0 0 0,1 0 1 0 0,0 1-1 0 0,-1-1 0 0 0,1 0 0 0 0,-1 1 1 0 0,1-1-1 0 0,0 1 0 0 0,0-1 0 0 0,-1 1 1 0 0,2-1-288 0 0,-2 1 178 0 0,1 0 0 0 0,-1 0 0 0 0,1 0 0 0 0,-1 0 0 0 0,1 0 0 0 0,-1 0 0 0 0,1 0 1 0 0,-1 1-1 0 0,1-1 0 0 0,-1 0 0 0 0,1 0 0 0 0,-1 0 0 0 0,0 1 0 0 0,1-1 0 0 0,-1 0 1 0 0,1 0-1 0 0,-1 1 0 0 0,0-1 0 0 0,1 0 0 0 0,-1 1 0 0 0,0-1 0 0 0,1 1 0 0 0,-1-1 0 0 0,0 1-178 0 0,3 2 736 0 0,-1 1 0 0 0,0 0 0 0 0,0 0 0 0 0,0 0-1 0 0,0 3-735 0 0,-1-6-63 0 0,6 20 1112 0 0,-1 0 1 0 0,-1 1-1 0 0,2 16-1049 0 0,5 69 469 0 0,-9-72-329 0 0,-3-28-179 0 0,13 153-491 0 0,-11-110-1303 0 0,-2 0-1 0 0,-4 11 1834 0 0,2-37-5780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8:19:59.871"/>
    </inkml:context>
    <inkml:brush xml:id="br0">
      <inkml:brushProperty name="width" value="0.2" units="cm"/>
      <inkml:brushProperty name="height" value="1.2" units="cm"/>
      <inkml:brushProperty name="color" value="#E71224"/>
      <inkml:brushProperty name="inkEffects" value="pencil"/>
    </inkml:brush>
  </inkml:definitions>
  <inkml:trace contextRef="#ctx0" brushRef="#br0">0 0 3911 244642 56494,'3'1'408'507'516,"1"0"-4727"-507"-516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2.8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 54 5903 0 0,'-7'-11'132'0'0,"5"9"18"0"0,2 2 10 0 0,0 1-22 0 0,-2 7-17 0 0,0 0-1 0 0,1-1 0 0 0,0 1 0 0 0,1 0 0 0 0,-1 0 0 0 0,2-1 0 0 0,-1 5-120 0 0,9 57 1563 0 0,-7-57-1404 0 0,0 3 328 0 0,1 0 0 0 0,1-1 1 0 0,0 0-1 0 0,1 1 0 0 0,0-2 0 0 0,1 1 0 0 0,1-1 1 0 0,0 0-1 0 0,1 1-487 0 0,-3-7 151 0 0,0 0 0 0 0,1-1 0 0 0,0 1 0 0 0,0-1 0 0 0,0 0 0 0 0,0 0 0 0 0,1-1 0 0 0,0 0 0 0 0,1 0 0 0 0,-1-1 0 0 0,1 0 0 0 0,-1 0 0 0 0,1 0 0 0 0,0-1 0 0 0,1-1 0 0 0,0 1-151 0 0,8 1 0 0 0,0-1-1 0 0,0-1 1 0 0,0-1-1 0 0,0 0 1 0 0,0-1-1 0 0,0-1 1 0 0,0-1-1 0 0,0 0 1 0 0,0-1 0 0 0,0-1-1 0 0,0 0 1 0 0,-1-1-1 0 0,0-1 1 0 0,0-1-1 0 0,-1 0 1 0 0,0-1-1 0 0,1-1 1 0 0,-9 4-30 0 0,1-1 0 0 0,-1 1 0 0 0,0-1 0 0 0,-1-1 0 0 0,0 1 0 0 0,0-1 0 0 0,0 0 0 0 0,-1 0 0 0 0,0-1 0 0 0,0 0 0 0 0,0 0 0 0 0,-1 0-1 0 0,-1 0 1 0 0,0-1 0 0 0,0 1 0 0 0,0-1 0 0 0,0-6 30 0 0,-1 8 4 0 0,-2 0 0 0 0,1 0 0 0 0,-1 0 1 0 0,0 0-1 0 0,0 0 0 0 0,-1 0 0 0 0,0 0 0 0 0,0 0 0 0 0,-1 1 0 0 0,0-1 0 0 0,0 0 0 0 0,0 1 0 0 0,-1-1 0 0 0,0 1 0 0 0,0 0 0 0 0,-1 0 0 0 0,0 0 1 0 0,0 0-1 0 0,0 1 0 0 0,0 0 0 0 0,-1 0 0 0 0,0 0 0 0 0,-2-1-4 0 0,-3-2-40 0 0,-1 0 0 0 0,0 1 1 0 0,-1 0-1 0 0,0 1 0 0 0,0 0 0 0 0,0 1 1 0 0,-1 0-1 0 0,1 1 0 0 0,-11-2 40 0 0,0 1-447 0 0,-1 1 0 0 0,1 1 0 0 0,0 2 0 0 0,-1 0 0 0 0,-4 1 447 0 0,-14 3-4670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3.25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0 111 7223 0 0,'0'0'166'0'0,"0"0"20"0"0,0 0 9 0 0,13 7 10 0 0,-7 0 164 0 0,-1 1 0 0 0,0-1-1 0 0,0 1 1 0 0,-1 0 0 0 0,0 0-1 0 0,0 0 1 0 0,-1 1 0 0 0,0-1-1 0 0,1 8-368 0 0,0-4 334 0 0,-1-1 0 0 0,2 0 1 0 0,-1 0-1 0 0,2 0 0 0 0,1 2-334 0 0,-5-10 21 0 0,0 1-1 0 0,1-1 1 0 0,0 0 0 0 0,-1 0-1 0 0,1-1 1 0 0,0 1 0 0 0,0 0-1 0 0,1-1 1 0 0,-1 0 0 0 0,0 0-1 0 0,1 0 1 0 0,-1 0 0 0 0,1 0-1 0 0,0-1 1 0 0,0 1 0 0 0,0-1-1 0 0,3 0-20 0 0,3 1-11 0 0,1-1 0 0 0,-1 0 0 0 0,1-1 0 0 0,0-1 0 0 0,-1 1 0 0 0,1-1 0 0 0,-1-1 0 0 0,0 0 0 0 0,1-1 0 0 0,-1 0 0 0 0,7-3 11 0 0,0-1 80 0 0,1-1 1 0 0,-1-1-1 0 0,0 0 1 0 0,-1-1-1 0 0,0-1 1 0 0,0-1-81 0 0,-7 5 219 0 0,1-1 0 0 0,-2-1 1 0 0,1 1-1 0 0,-1-2 0 0 0,0 1 1 0 0,-1-1-1 0 0,6-9-219 0 0,-11 16 84 0 0,-1-1 0 0 0,1 1-1 0 0,-1-1 1 0 0,1 1 0 0 0,-1-1 0 0 0,0 0 0 0 0,-1 1-1 0 0,1-1 1 0 0,-1 0 0 0 0,1 0 0 0 0,-1 0 0 0 0,0-1-84 0 0,-1 2 26 0 0,1 1 1 0 0,-1-1 0 0 0,0 0-1 0 0,0 0 1 0 0,0 0 0 0 0,0 1-1 0 0,0-1 1 0 0,0 0 0 0 0,-1 1-1 0 0,1-1 1 0 0,-1 1 0 0 0,0 0 0 0 0,0-1-1 0 0,0 1 1 0 0,0 0 0 0 0,0 0-1 0 0,-2-1-26 0 0,-4-3-79 0 0,-1 0-1 0 0,1 1 1 0 0,-1 0 0 0 0,-1 0-1 0 0,1 1 1 0 0,0 0 0 0 0,-1 1-1 0 0,0 0 1 0 0,0 1-1 0 0,-4-1 80 0 0,-21-2-600 0 0,0 1 0 0 0,-14 2 600 0 0,21 0-152 0 0,-17 1-2007 0 0,-11 2 2159 0 0,17 3-783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03.68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9 56 11807 0 0,'-3'-13'134'0'0,"1"7"80"0"0,1 1 1 0 0,0-1 0 0 0,0 0-1 0 0,1 0 1 0 0,-1 0 0 0 0,1 0-215 0 0,0 5 757 0 0,0 1 246 0 0,12 12 1449 0 0,-7-2-2312 0 0,0-1 1 0 0,-1 1-1 0 0,0 0 1 0 0,-1 0-1 0 0,0 0 0 0 0,0 1-140 0 0,10 66 378 0 0,-10-60-301 0 0,6 62-646 0 0,-3 0 1 0 0,-4 68 568 0 0,-19 160-3873 0 0,11-222 2379 0 0,3-41-3005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8.97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757 136 24 0 0,'-20'-20'510'0'0,"0"1"0"0"0,-2 1 0 0 0,-1 1-510 0 0,13 10 661 0 0,0 0 0 0 0,-1 1-1 0 0,0 1 1 0 0,0 0 0 0 0,0 0-1 0 0,0 1 1 0 0,-1 1-1 0 0,-3-1-660 0 0,-15-2 937 0 0,0 2-1 0 0,-1 1 1 0 0,1 1 0 0 0,-1 2-1 0 0,1 1 1 0 0,0 1-1 0 0,-18 4-936 0 0,14 0 434 0 0,0 2 0 0 0,1 1 0 0 0,1 2 0 0 0,-1 1 0 0 0,2 2 0 0 0,-19 10-434 0 0,42-20-1 0 0,1 1 0 0 0,-1-1 0 0 0,1 2 0 0 0,0-1 0 0 0,-3 4 1 0 0,8-8-43 0 0,1 0 0 0 0,0 0 0 0 0,0 0 0 0 0,0 1 0 0 0,-1-1 0 0 0,1 0 0 0 0,1 1 0 0 0,-1-1 0 0 0,0 1 0 0 0,0 0 0 0 0,0-1 0 0 0,1 1 0 0 0,-1-1 0 0 0,1 1 0 0 0,-1 0 0 0 0,1-1 0 0 0,0 1-1 0 0,0 0 1 0 0,0 0 0 0 0,0-1 0 0 0,0 1 0 0 0,0 0 0 0 0,0 0 0 0 0,0-1 0 0 0,1 1 0 0 0,-1 0 0 0 0,1-1 0 0 0,-1 1 0 0 0,1 0 0 0 0,0 0 43 0 0,3 4-151 0 0,0 0 0 0 0,0-1-1 0 0,1 0 1 0 0,-1 0 0 0 0,1 0-1 0 0,0 0 1 0 0,1-1 0 0 0,-1 0 0 0 0,1 0-1 0 0,0 0 1 0 0,0-1 0 0 0,3 2 151 0 0,10 4-330 0 0,-1-1 1 0 0,2-1-1 0 0,11 2 330 0 0,-14-5-121 0 0,0-1-1 0 0,1 0 0 0 0,-1-2 0 0 0,1 0 1 0 0,0 0-1 0 0,-1-2 0 0 0,2-1 122 0 0,28-3 249 0 0,-2-3 0 0 0,4-2-249 0 0,-16 3 106 0 0,1-2 1 0 0,-1-2 0 0 0,18-9-107 0 0,-38 15-252 0 0,0-1 0 0 0,-1-1-1 0 0,0 0 1 0 0,0-1 0 0 0,-1 0 0 0 0,0-1 0 0 0,0 0 0 0 0,-1-1 0 0 0,0 0-1 0 0,1-3 253 0 0,-7 9-97 0 0,-1-1-1 0 0,0 1 0 0 0,0-1 1 0 0,0 0-1 0 0,0 0 0 0 0,-1 0 1 0 0,0 0-1 0 0,0-1 0 0 0,0 1 1 0 0,-1-1-1 0 0,0 1 0 0 0,0-1 1 0 0,0 1-1 0 0,-1-1 0 0 0,1 0 1 0 0,-1 0 97 0 0,-1 6 26 0 0,1-1 0 0 0,0 1 0 0 0,-1 0 1 0 0,1 0-1 0 0,-1-1 0 0 0,1 1 0 0 0,0 0 1 0 0,-1 0-1 0 0,1 0 0 0 0,-1-1 0 0 0,1 1 1 0 0,0 0-1 0 0,-1 0 0 0 0,1 0 0 0 0,-1 0 1 0 0,1 0-1 0 0,-1 0 0 0 0,1 0 0 0 0,0 0 1 0 0,-1 0-1 0 0,1 0 0 0 0,-1 0 0 0 0,1 0 1 0 0,-1 0-1 0 0,1 0-26 0 0,-13 2 661 0 0,11-1-515 0 0,0-1 0 0 0,0 1-1 0 0,1 0 1 0 0,-1 0 0 0 0,0 0 0 0 0,0 0-1 0 0,1 0 1 0 0,-1 1 0 0 0,1-1 0 0 0,-1 0-1 0 0,1 1 1 0 0,-1-1 0 0 0,1 1 0 0 0,0 0-1 0 0,0-1 1 0 0,0 1 0 0 0,0 0 0 0 0,0 0 0 0 0,0-1-146 0 0,0 2 139 0 0,0 1 0 0 0,0-1 0 0 0,1 0 0 0 0,-1 0 0 0 0,1 0 0 0 0,0 0 0 0 0,0 0 0 0 0,0 1 0 0 0,0-1 0 0 0,1 0 0 0 0,-1 1-139 0 0,3 9 236 0 0,1-1 0 0 0,0 0 0 0 0,1 0 0 0 0,0-1 0 0 0,3 6-236 0 0,31 49 1130 0 0,-20-35 78 0 0,3 10-1208 0 0,-17-32 187 0 0,-1 1 0 0 0,0 0 0 0 0,0 0 1 0 0,-1 0-1 0 0,-1 1 0 0 0,1 4-187 0 0,-2-11 75 0 0,-1-1-1 0 0,0 0 1 0 0,0 1 0 0 0,0-1 0 0 0,0 0-1 0 0,0 1 1 0 0,-1-1 0 0 0,0 0 0 0 0,0 1-1 0 0,0-1 1 0 0,0 0 0 0 0,0 0 0 0 0,0 0-1 0 0,-1 0 1 0 0,1 0 0 0 0,-1 0-75 0 0,-1 1 15 0 0,0-1 1 0 0,0 1-1 0 0,0-1 0 0 0,-1 0 1 0 0,1 0-1 0 0,-1 0 1 0 0,0 0-1 0 0,1-1 1 0 0,-1 1-1 0 0,-4 0-15 0 0,-5 3-164 0 0,-1-1 0 0 0,1-1 0 0 0,-1 0 0 0 0,0-1-1 0 0,0-1 1 0 0,-1 0 0 0 0,0-1 164 0 0,-8 1-536 0 0,-1-1-1 0 0,0-2 1 0 0,0 0 0 0 0,-22-5 536 0 0,34 4-343 0 0,1-1 0 0 0,-1 0 0 0 0,0 0 0 0 0,1-1 0 0 0,0-1-1 0 0,0 0 1 0 0,0 0 0 0 0,1-1 0 0 0,0 0 0 0 0,-7-6 343 0 0,5 0-600 0 0,3 0 0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29.69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382 2 4199 0 0,'0'0'91'0'0,"0"0"12"0"0,0 0 10 0 0,-2 0-9 0 0,-5-1 101 0 0,-1 1 1 0 0,1 0-1 0 0,0 0 0 0 0,-1 1 1 0 0,1 0-1 0 0,0 0 1 0 0,-5 2-206 0 0,-54 16 3103 0 0,54-14-3019 0 0,10-5-55 0 0,-62 22 297 0 0,0-4-1 0 0,-9-1-325 0 0,59-13-64 0 0,-8 1-888 0 0,27 13-244 0 0,-2-13 1154 0 0,0-1-1 0 0,0 0 0 0 0,0 0 1 0 0,1 0-1 0 0,-1 0 0 0 0,1-1 0 0 0,0 1 1 0 0,0-1-1 0 0,0 0 0 0 0,1 0 1 0 0,-1 0-1 0 0,1 0 43 0 0,9 4 36 0 0,0-1 0 0 0,0 0 0 0 0,8 2-36 0 0,-1-2-85 0 0,2 0 0 0 0,-1-2 0 0 0,0-1 0 0 0,1 0 0 0 0,0-2 0 0 0,-1-1-1 0 0,1 0 1 0 0,0-2 0 0 0,-1 0 0 0 0,1-2 0 0 0,-1 0 0 0 0,0-2 0 0 0,0 0-1 0 0,14-8 86 0 0,-27 11-142 0 0,-1-1-1 0 0,0 0 0 0 0,-1-1 0 0 0,1 0 0 0 0,-1 0 0 0 0,0-1 1 0 0,3-2 142 0 0,-9 7-52 0 0,1-1 0 0 0,-1 1 1 0 0,1-1-1 0 0,-1 1 0 0 0,0-1 1 0 0,1 0-1 0 0,-1 0 0 0 0,0 0 1 0 0,0 1-1 0 0,0-1 0 0 0,-1 0 0 0 0,1 0 1 0 0,0 0-1 0 0,-1 0 0 0 0,1 0 1 0 0,-1-1-1 0 0,0 1 0 0 0,1 0 1 0 0,-1 0-1 0 0,0 0 0 0 0,0 0 1 0 0,-1 0-1 0 0,1 0 0 0 0,0-1 1 0 0,-1 1-1 0 0,1 0 0 0 0,-1 0 1 0 0,0 0-1 0 0,1 0 0 0 0,-1 0 0 0 0,0 1 1 0 0,0-1-1 0 0,-1-1 52 0 0,0 0-37 0 0,-1 1-1 0 0,1 0 1 0 0,-1-1 0 0 0,1 1-1 0 0,-1 0 1 0 0,0 1-1 0 0,0-1 1 0 0,1 0 0 0 0,-1 1-1 0 0,-1 0 1 0 0,1-1 0 0 0,0 1-1 0 0,0 0 1 0 0,0 1-1 0 0,0-1 1 0 0,-1 1 0 0 0,0-1 37 0 0,0 0 182 0 0,-1 1 0 0 0,1 0 1 0 0,-1 0-1 0 0,1 0 1 0 0,-1 0-1 0 0,1 0 0 0 0,-1 1 1 0 0,1 0-1 0 0,0 0 1 0 0,-1 0-1 0 0,1 1 0 0 0,-2 0-182 0 0,4-1 158 0 0,1 0 0 0 0,-1 0-1 0 0,1 0 1 0 0,0 0 0 0 0,-1 0-1 0 0,1 0 1 0 0,0 0-1 0 0,0 0 1 0 0,0 1 0 0 0,0-1-1 0 0,0 0 1 0 0,0 1 0 0 0,0-1-1 0 0,0 1 1 0 0,0-1 0 0 0,1 1-1 0 0,-1-1 1 0 0,1 1-1 0 0,-1 0 1 0 0,1 0-158 0 0,-1 1 165 0 0,1 0 0 0 0,0 0 0 0 0,0 0 0 0 0,0 0 0 0 0,1 1 0 0 0,-1-1 0 0 0,1 0 0 0 0,0 0 0 0 0,-1 0 0 0 0,2 2-165 0 0,3 6 526 0 0,1 0-1 0 0,-1-1 0 0 0,2 1 0 0 0,-1-1 1 0 0,4 2-526 0 0,4 7 1074 0 0,0 0 1 0 0,-2 1-1 0 0,0 1 1 0 0,5 13-1075 0 0,-14-28 142 0 0,0 0 0 0 0,-1 1 0 0 0,0 0 0 0 0,0-1 0 0 0,-1 1 0 0 0,0 0 0 0 0,0 0 0 0 0,0 0 0 0 0,-1 0 0 0 0,0 0 0 0 0,0-1 0 0 0,-1 1 0 0 0,0 0 0 0 0,0 0 0 0 0,-1 0 0 0 0,0 0 0 0 0,0-1 0 0 0,0 1-142 0 0,-1-2 44 0 0,1 1 0 0 0,-1-1 1 0 0,0 0-1 0 0,-1 0 0 0 0,1 0 0 0 0,-1-1 0 0 0,0 1 0 0 0,0-1 0 0 0,0 0 0 0 0,-1 0 0 0 0,1 0 0 0 0,-1-1 1 0 0,-5 3-45 0 0,3-2 9 0 0,0-1 0 0 0,0 0 0 0 0,-1 0 0 0 0,1-1 0 0 0,-1 0 0 0 0,1 0 0 0 0,-1-1 0 0 0,0 0 0 0 0,-6 0-9 0 0,-6-1-382 0 0,0-1-1 0 0,0-1 1 0 0,1-1 0 0 0,-1 0 0 0 0,1-2-1 0 0,-1 0 1 0 0,-14-7 382 0 0,31 11-168 0 0,-29-13-1123 0 0,30 13 1102 0 0,0 0 0 0 0,1 0 0 0 0,-1 0 0 0 0,1 0 0 0 0,-1-1-1 0 0,1 1 1 0 0,-1-1 0 0 0,1 1 0 0 0,0-1 0 0 0,0 1 0 0 0,0-1 0 0 0,0 0 0 0 0,0 1 0 0 0,0-1 0 0 0,0 0 0 0 0,0 0 189 0 0,-1-5-4671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30.46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508 110 455 0 0,'-17'-23'-119'0'0,"12"15"747"0"0,-1 1 0 0 0,0-1 0 0 0,0 1 0 0 0,-1 0 0 0 0,0 1-1 0 0,0-1-627 0 0,0 3 547 0 0,-1-1-1 0 0,0 1 0 0 0,0 0 0 0 0,0 0 0 0 0,0 1 0 0 0,0 0 0 0 0,-1 0 1 0 0,1 1-1 0 0,-1 0 0 0 0,0 1 0 0 0,0 0 0 0 0,1 0 0 0 0,-1 1 0 0 0,0 0 1 0 0,0 1-1 0 0,-8 1-546 0 0,-16 4 906 0 0,0 1 0 0 0,0 1 0 0 0,-24 11-906 0 0,51-17 14 0 0,-8 2 28 0 0,-9 4 20 0 0,-17 8-62 0 0,35-14 28 0 0,-1 1-1 0 0,1 0 1 0 0,0 0 0 0 0,0 0 0 0 0,1 0-1 0 0,-1 1 1 0 0,1 0 0 0 0,0 0-1 0 0,-4 4-27 0 0,7-7-5 0 0,1 0-1 0 0,-1-1 1 0 0,1 1-1 0 0,-1 0 1 0 0,1 0-1 0 0,-1 0 0 0 0,1 0 1 0 0,0-1-1 0 0,-1 1 1 0 0,1 0-1 0 0,0 0 1 0 0,0 0-1 0 0,0 0 1 0 0,0 0-1 0 0,0 0 0 0 0,0 0 1 0 0,0 0-1 0 0,0 0 1 0 0,0-1-1 0 0,0 1 1 0 0,0 0-1 0 0,1 1 6 0 0,-1-1-24 0 0,1 1-1 0 0,0 0 0 0 0,0-1 1 0 0,0 0-1 0 0,0 1 1 0 0,0-1-1 0 0,0 1 0 0 0,0-1 1 0 0,1 0-1 0 0,-1 0 1 0 0,2 1 24 0 0,3 2-101 0 0,0 0 0 0 0,1 0 1 0 0,-1-1-1 0 0,1 0 0 0 0,3 1 101 0 0,22 6 114 0 0,1 0-1 0 0,0-2 1 0 0,1-2-1 0 0,12 0-113 0 0,10 0 273 0 0,1-4 0 0 0,13-2-273 0 0,-43 0 159 0 0,0-2 0 0 0,0 0 0 0 0,0-2 0 0 0,0-1 0 0 0,-1-2 1 0 0,1 0-1 0 0,6-4-159 0 0,-27 8 73 0 0,-1 0 1 0 0,1 0 0 0 0,0 0 0 0 0,-1-1 0 0 0,0 0-1 0 0,1 0 1 0 0,-2 0 0 0 0,1-1 0 0 0,0 0 0 0 0,-1 0 0 0 0,0 0-1 0 0,2-4-73 0 0,-4 7-14 0 0,-1 0-1 0 0,0 0 0 0 0,0-1 0 0 0,0 1 1 0 0,0-1-1 0 0,0 1 0 0 0,0 0 0 0 0,-1-1 1 0 0,1 1-1 0 0,-1-1 0 0 0,0 1 0 0 0,0-1 0 0 0,0 0 1 0 0,0 1-1 0 0,0-1 0 0 0,0 1 0 0 0,-1-1 1 0 0,1 1-1 0 0,-1-1 0 0 0,1 1 0 0 0,-1-1 1 0 0,0 1-1 0 0,0 0 0 0 0,0-1 0 0 0,-1 1 1 0 0,1 0-1 0 0,-1 0 0 0 0,1 0 0 0 0,-1 0 1 0 0,1 0-1 0 0,-1 0 0 0 0,0 1 0 0 0,-1-2 15 0 0,0 1-26 0 0,0 0 0 0 0,0 0 0 0 0,0 0 0 0 0,0 1 0 0 0,-1-1 0 0 0,1 1 1 0 0,0 0-1 0 0,-1 0 0 0 0,1 0 0 0 0,-1 0 0 0 0,1 1 0 0 0,-1 0 0 0 0,1-1 0 0 0,-1 1 0 0 0,-1 1 26 0 0,0-1-21 0 0,0 0-1 0 0,0 0 1 0 0,0 1 0 0 0,0 0 0 0 0,-1 0 0 0 0,1 1-1 0 0,1-1 1 0 0,-1 1 0 0 0,0 0 0 0 0,-1 1 21 0 0,5-3-15 0 0,0 1 0 0 0,-1 0-1 0 0,1 0 1 0 0,0 0 0 0 0,0 0 0 0 0,0 0 0 0 0,0 0-1 0 0,0 0 1 0 0,0 0 0 0 0,0 0 0 0 0,0 1 0 0 0,0-1 0 0 0,1 0-1 0 0,-1 1 1 0 0,0-1 0 0 0,1 0 0 0 0,-1 1 0 0 0,1-1-1 0 0,0 1 1 0 0,-1-1 0 0 0,1 1 15 0 0,0 1-47 0 0,0 0 0 0 0,0 0 0 0 0,0 0 0 0 0,1 0 1 0 0,-1 0-1 0 0,1 0 0 0 0,0 0 0 0 0,-1-1 0 0 0,1 1 0 0 0,2 2 47 0 0,2 6-220 0 0,1-1 1 0 0,0 0-1 0 0,1-1 0 0 0,0 1 0 0 0,1 0 220 0 0,15 16-266 0 0,-7-8 416 0 0,11 16-150 0 0,-23-27 118 0 0,1 0-1 0 0,-1 0 0 0 0,-1 0 1 0 0,1 0-1 0 0,-1 1 0 0 0,0 0 1 0 0,0 2-118 0 0,-1 0 199 0 0,-1 0 0 0 0,1-1 1 0 0,-1 1-1 0 0,-1 0 0 0 0,0 0 0 0 0,0 0 1 0 0,-1 0-1 0 0,-1-1 0 0 0,1 1 1 0 0,-2 0-1 0 0,1-1 0 0 0,-4 9-199 0 0,3-12 109 0 0,1 1-1 0 0,-1-1 0 0 0,-1 1 1 0 0,0-1-1 0 0,0 0 0 0 0,0-1 0 0 0,0 1 1 0 0,-1-1-1 0 0,0 1 0 0 0,0-1 1 0 0,0-1-1 0 0,-1 1 0 0 0,1-1 1 0 0,-1 0-1 0 0,0 0 0 0 0,-1-1 1 0 0,1 0-1 0 0,-2 1-108 0 0,0-2 38 0 0,0 1-1 0 0,-1-1 1 0 0,1-1 0 0 0,0 0-1 0 0,-1 0 1 0 0,1 0 0 0 0,-1-1-1 0 0,1-1 1 0 0,-1 1 0 0 0,1-1-1 0 0,-1-1 1 0 0,1 0 0 0 0,0 0-38 0 0,-16-5-560 0 0,0-1 0 0 0,1-1 1 0 0,-17-9 559 0 0,22 9-794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7:30.81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11 0 9327 0 0,'0'0'200'0'0,"0"0"48"0"0,0 0 8 0 0,0 0 8 0 0,7 2-264 0 0,-7-2 0 0 0,0 0 0 0 0,0 0 0 0 0,6 6 1264 0 0,-6-6 200 0 0,0 0 40 0 0,0 0 0 0 0,-1 9-1008 0 0,1-9-208 0 0,-5 9-32 0 0,-1-2-16 0 0,0 0-624 0 0,0-1-128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51.1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94 72 1871 0 0,'0'0'78'0'0,"-1"-1"3"0"0,-5-5-64 0 0,-7-7 45 0 0,12 12 248 0 0,1 1 80 0 0,-4-18 2927 0 0,3 17-3077 0 0,1-1-1 0 0,-1 1 1 0 0,1-1 0 0 0,-1 1 0 0 0,0 0-1 0 0,1-1 1 0 0,-1 1 0 0 0,0 0-1 0 0,0-1 1 0 0,0 1 0 0 0,0 0-1 0 0,0 0 1 0 0,0 0 0 0 0,0 0-1 0 0,-1 0 1 0 0,1 0 0 0 0,0 0-1 0 0,0 0 1 0 0,-1 1 0 0 0,1-1-1 0 0,-1 0 1 0 0,1 1-240 0 0,-3-2 232 0 0,0 1 0 0 0,0 0 0 0 0,0 0 0 0 0,0 0 0 0 0,0 0 0 0 0,0 1 0 0 0,0 0 0 0 0,-1 0-232 0 0,4 0 295 0 0,1 0-107 0 0,-5 2-219 0 0,3 0-122 0 0,3 4 62 0 0,6 5 370 0 0,-1-1 0 0 0,2 1-1 0 0,1 1-278 0 0,14 20 604 0 0,-22-30-542 0 0,0 0 0 0 0,0 1 0 0 0,-1-1 0 0 0,1 1 0 0 0,0-1 0 0 0,-1 1 0 0 0,0-1 0 0 0,1 1 0 0 0,-1-1 0 0 0,0 1 0 0 0,0-1 0 0 0,-1 1 0 0 0,1 0-62 0 0,-1 21 268 0 0,0-20-330 0 0,1-1 1 0 0,-1 1-1 0 0,1 0 0 0 0,0-1 0 0 0,0 1 1 0 0,1 0-1 0 0,-1-1 0 0 0,1 1 0 0 0,0-1 1 0 0,0 1-1 0 0,0-1 0 0 0,0 1 0 0 0,0-1 1 0 0,1 0-1 0 0,0 1 0 0 0,-1-1 0 0 0,2 1 62 0 0,4 5-490 0 0,1 0 0 0 0,0-1 1 0 0,4 4 489 0 0,-8-8 7 0 0,1 0 0 0 0,0 0 0 0 0,-1 1 1 0 0,0-1-1 0 0,0 1 0 0 0,0 0 0 0 0,-1 1 1 0 0,0-1-1 0 0,0 1 0 0 0,0-1 0 0 0,-1 1 1 0 0,1 0-1 0 0,-1 0 0 0 0,0 3-7 0 0,-1-4 171 0 0,-1-1-1 0 0,1 1 1 0 0,-1-1-1 0 0,0 1 1 0 0,-1-1-1 0 0,0 5-170 0 0,1-7 89 0 0,-3 5-1 0 0,-4 5-368 0 0,6-12 217 0 0,0 1 0 0 0,1 0 0 0 0,-1-1 1 0 0,1 1-1 0 0,-1 0 0 0 0,1-1 0 0 0,-1 1 0 0 0,1 0 0 0 0,0 0 1 0 0,-1 0-1 0 0,1 0 0 0 0,0-1 0 0 0,-1 1 0 0 0,1 0 0 0 0,0 0 0 0 0,0 0 1 0 0,0 0-1 0 0,0 0 0 0 0,0 0 0 0 0,0-1 0 0 0,0 1 0 0 0,0 0 0 0 0,0 0 1 0 0,1 0-1 0 0,-1 0 0 0 0,0 0 0 0 0,1 0 63 0 0,-1 0-157 0 0,0-1 11 0 0,0 0 2 0 0,9 27 1067 0 0,-9-26-702 0 0,-2 11 394 0 0,1-7-428 0 0,0 0 0 0 0,-1 1 0 0 0,0-1 1 0 0,0 0-1 0 0,0 0 0 0 0,-1 0 0 0 0,1 0 0 0 0,-4 3-187 0 0,5-7-80 0 0,-8 22-1088 0 0,9-16 736 0 0,0-6 442 0 0,0 1 1 0 0,0-1 0 0 0,0 1-1 0 0,0 0 1 0 0,0-1-1 0 0,-1 1 1 0 0,1-1 0 0 0,0 1-1 0 0,-1-1 1 0 0,1 1 0 0 0,-1-1-1 0 0,0 1 1 0 0,1-1-1 0 0,-1 0 1 0 0,-1 1-11 0 0,-3 3-503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56.60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558 180 367 0 0,'3'-41'-32'0'0,"1"0"1859"0"0,-7 13 2788 0 0,3 26-4273 0 0,-1 0 0 0 0,1 0 0 0 0,-1 0-1 0 0,0 0 1 0 0,0 0 0 0 0,0 0 0 0 0,0 0 0 0 0,0 0 0 0 0,0 0 0 0 0,0 0 0 0 0,-1 1 0 0 0,1-1 0 0 0,-1 0 0 0 0,1 1 0 0 0,-1-1 0 0 0,0 1 0 0 0,1 0-1 0 0,-1-1-341 0 0,-2 1 291 0 0,1-1-1 0 0,-1 0 1 0 0,1 1-1 0 0,-1 0 1 0 0,1 0 0 0 0,-1 0-1 0 0,0 0 1 0 0,1 0-1 0 0,-1 1 1 0 0,-3 0-291 0 0,-17 0 504 0 0,0 2 0 0 0,0 0 1 0 0,0 2-1 0 0,-14 4-504 0 0,-31 5 159 0 0,43-10-105 0 0,0 2 1 0 0,0 2 0 0 0,0 0 0 0 0,-23 10-55 0 0,38-12 24 0 0,1-1 0 0 0,0 2 0 0 0,0-1 1 0 0,0 1-1 0 0,0 1 0 0 0,1 0 0 0 0,0 0 0 0 0,1 1 0 0 0,0 0 1 0 0,0 0-1 0 0,0 1 0 0 0,-3 6-24 0 0,8-11-36 0 0,1-1 1 0 0,0 1-1 0 0,0-1 1 0 0,1 1-1 0 0,-1 0 1 0 0,1 0-1 0 0,0-1 0 0 0,-1 1 1 0 0,2 0-1 0 0,-1 0 1 0 0,0 0-1 0 0,1 0 1 0 0,0 1-1 0 0,0-1 1 0 0,1 3 35 0 0,-1-4-29 0 0,1 1 1 0 0,0-1-1 0 0,0 0 1 0 0,1 0-1 0 0,-1 0 1 0 0,1 0 0 0 0,-1 0-1 0 0,1-1 1 0 0,0 1-1 0 0,0 0 1 0 0,0-1 0 0 0,0 1-1 0 0,1-1 1 0 0,-1 0-1 0 0,1 0 1 0 0,-1 1-1 0 0,1-2 1 0 0,0 1 0 0 0,1 0 28 0 0,4 3 69 0 0,0-1 0 0 0,1-1 1 0 0,0 1-1 0 0,0-2 0 0 0,0 1 1 0 0,0-1-1 0 0,0 0 1 0 0,4-1-70 0 0,20 3 676 0 0,23-3-676 0 0,-40 0 119 0 0,29-1 178 0 0,-1-2 0 0 0,0-1 0 0 0,38-9-297 0 0,-55 6 144 0 0,-1 0 0 0 0,1-2 1 0 0,-1-1-1 0 0,-1-1 0 0 0,1-1 0 0 0,18-13-144 0 0,-29 15-199 0 0,-1-1 0 0 0,0-1 0 0 0,-1 0-1 0 0,0 0 1 0 0,-1-2 0 0 0,0 1 0 0 0,-1-2-1 0 0,-1 1 1 0 0,0-1 0 0 0,0-1 0 0 0,-2 0 0 0 0,5-10 199 0 0,-12 23-102 0 0,0 0 1 0 0,0-1-1 0 0,0 1 1 0 0,-1 0-1 0 0,1 0 0 0 0,-1-1 1 0 0,1 1-1 0 0,-1-1 1 0 0,0 1-1 0 0,0 0 1 0 0,0-1-1 0 0,0 1 1 0 0,0-1-1 0 0,-1 1 1 0 0,1 0-1 0 0,-1-1 1 0 0,1 1-1 0 0,-1-1 102 0 0,0 2-35 0 0,0-1-1 0 0,0 0 1 0 0,-1 1-1 0 0,1-1 1 0 0,0 1-1 0 0,-1-1 1 0 0,1 1-1 0 0,-1 0 1 0 0,1-1-1 0 0,-1 1 1 0 0,1 0-1 0 0,-1 0 1 0 0,0 0 0 0 0,0 1-1 0 0,1-1 1 0 0,-1 0-1 0 0,0 1 1 0 0,0-1-1 0 0,0 1 1 0 0,0-1-1 0 0,0 1 1 0 0,0 0 35 0 0,-24-3-560 0 0,0 2 0 0 0,0 0 0 0 0,0 2 0 0 0,0 1 0 0 0,1 1 560 0 0,12-1-4614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4T19:28:57.65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35 1 2671 0 0,'0'0'107'0'0,"0"0"-20"0"0,0 0 139 0 0,0 0 592 0 0,0 0 262 0 0,0 0 52 0 0,0 0 1 0 0,0 0-36 0 0,0 0-10 0 0,0 0-6 0 0,0 0-45 0 0,4 7 590 0 0,-2-3-1308 0 0,-1 0 1 0 0,0 0 0 0 0,0 0 0 0 0,0 0 0 0 0,-1 0-1 0 0,1 0 1 0 0,-1 0 0 0 0,0 0 0 0 0,0 2-319 0 0,-6 40 1344 0 0,3-20-921 0 0,1 7-43 0 0,3 0 1 0 0,0 0-1 0 0,2-1 1 0 0,4 14-381 0 0,-1-4 394 0 0,-2 2 0 0 0,-2 3-394 0 0,-2-31 221 0 0,-1 1 0 0 0,0-1 0 0 0,-1 0 0 0 0,-4 13-221 0 0,3-20-327 0 0,0 1 1 0 0,0-1-1 0 0,-1 0 1 0 0,0 0-1 0 0,-1-1 1 0 0,0 1 0 0 0,0-1-1 0 0,-6 7 327 0 0,6-9-6656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51711C-5347-4813-A22D-154B3D9CA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30CDA2F-A815-420E-AFA6-FFADD1E5C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828CB1-2C70-4DFD-A875-9E1FB208D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7D5B98-D24A-41B3-BE8D-8F25522A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813A68-2433-4F1E-B9ED-A2B46215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1595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6D1653-9017-4C28-90DA-05D8DE6E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83E4FA-95D4-49EB-BE70-CC5F25A2C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0EB31-E8C9-443A-97CF-1AD8C796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87CD3D-A7AE-419C-8958-EEAF081D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BADDBE-01C9-4B2B-8CB5-02CD162E1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21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746B09-BBB0-4B84-A184-4B0E4C4EBA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A8BD725-419E-4DB9-A430-9C81C8F9A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DF82E3-0E35-41D8-9EBB-1E986AAC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1B1BD5-ED91-4ACE-8667-099DFEB71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EDB971-0C5E-4023-9341-D05160A18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478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A5848D-230A-4084-AB35-640219B6B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AFA187-E2F8-4F9D-9365-5B5981F79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652369-FAAC-4A0E-9E07-BA48D5957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5BBB3-93F1-45C0-A2B9-1E26C2D2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AFE672-2B1B-4D95-A7DE-F5547CFA1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199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EBB11-835D-4B89-9AF5-37F643A63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EB2F0C-518E-4E36-9940-A8AC41755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3DE3F3-CA57-4647-B071-9EB49D7D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1CDF27-AE57-4A34-A49B-24C127B84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729B1F-48B3-4A5F-9FC1-720D9970F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4470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81C63C-8978-452A-A5DA-DC367BC42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C2BAD3-8E04-4E3C-B744-4EAB3B67C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398497E-3464-4E97-8875-6AB51CD34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4E88B6-4C23-4F5F-A52F-7EB5E74B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3B0FB7-C1E7-4998-80DA-3C3E47891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1F27354-988C-4795-A9EA-D0D04857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5268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DA139-35E1-4087-A0CC-78A4677D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8AD2F5-7987-4DE8-8E99-76F427DBB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1735CD3-49EC-4059-87C4-33FCF628F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2F541B-CEBB-4F63-9C81-2A7C5B2AF1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EFD69B7-B88C-4669-A3CE-278789AB6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0612AF-CA0A-4B1F-84EB-A0F9C2483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3C4B172-A257-4D1E-B39B-CA5A38388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9C351F8-D553-4F4C-BFB9-ED362B4C8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0763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73D5D0-098A-4F3E-A3A2-C77FC6C1F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0223DBC-FB13-40DF-94EE-5CF61DA21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70D753B-95EC-4EBD-A9FB-C079353F6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0A5FF7-12C5-4A8F-967A-751350B3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3262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EE911FD-43AC-4B45-BABF-D718C0436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894EFF3-8A0D-4FD1-8FCB-6A86F2DE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A6168A-1C6E-40CD-8FA8-38BA5620A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506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AB46-C418-44F8-B6BE-FA9219342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30CBB9-C77C-40BE-9331-2C6A766DC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BF8AB-01F8-446A-9DBE-444D51F8A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6BB9328-A86D-4AD9-B4BF-34A4FF21B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EC030F-3E8E-4203-8779-090FC431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431D7D-1CB5-4B1E-9464-8E61C994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8189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B4B1C2-3257-41FC-848F-53449CD7D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CF284FD-0D88-4BA5-8A89-2E9331E5A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619D52C-84FF-4BCB-AB5E-E18E0CD63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D6B6DC-9537-44EB-8E20-625EE7C15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659374-C9D0-4BF6-A6F0-0993E09FB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BDFD35-BE08-465A-AC3B-7DC44AC1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2592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8618C4-755F-4B87-ADE5-8AC48CBC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2203ED-E645-4C48-B852-3BF44D285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B15FE7-6171-47CB-B059-512091836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D20C-FB97-43BD-B39D-CFDF873FCC93}" type="datetimeFigureOut">
              <a:rPr lang="fr-CA" smtClean="0"/>
              <a:t>2020-09-29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6CA80-3FBD-4AB4-A81A-68DB17ED7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03BE1A-C9EF-403E-B55B-F32BE4D88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315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7.xml"/><Relationship Id="rId18" Type="http://schemas.openxmlformats.org/officeDocument/2006/relationships/image" Target="../media/image10.png"/><Relationship Id="rId26" Type="http://schemas.openxmlformats.org/officeDocument/2006/relationships/image" Target="../media/image14.png"/><Relationship Id="rId39" Type="http://schemas.openxmlformats.org/officeDocument/2006/relationships/customXml" Target="../ink/ink20.xml"/><Relationship Id="rId21" Type="http://schemas.openxmlformats.org/officeDocument/2006/relationships/customXml" Target="../ink/ink11.xml"/><Relationship Id="rId34" Type="http://schemas.openxmlformats.org/officeDocument/2006/relationships/image" Target="../media/image18.png"/><Relationship Id="rId42" Type="http://schemas.openxmlformats.org/officeDocument/2006/relationships/image" Target="../media/image22.png"/><Relationship Id="rId7" Type="http://schemas.openxmlformats.org/officeDocument/2006/relationships/image" Target="../media/image5.png"/><Relationship Id="rId2" Type="http://schemas.openxmlformats.org/officeDocument/2006/relationships/customXml" Target="../ink/ink1.xml"/><Relationship Id="rId16" Type="http://schemas.openxmlformats.org/officeDocument/2006/relationships/image" Target="../media/image9.png"/><Relationship Id="rId29" Type="http://schemas.openxmlformats.org/officeDocument/2006/relationships/customXml" Target="../ink/ink15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customXml" Target="../ink/ink6.xml"/><Relationship Id="rId24" Type="http://schemas.openxmlformats.org/officeDocument/2006/relationships/image" Target="../media/image13.png"/><Relationship Id="rId32" Type="http://schemas.openxmlformats.org/officeDocument/2006/relationships/image" Target="../media/image17.png"/><Relationship Id="rId37" Type="http://schemas.openxmlformats.org/officeDocument/2006/relationships/customXml" Target="../ink/ink19.xml"/><Relationship Id="rId40" Type="http://schemas.openxmlformats.org/officeDocument/2006/relationships/image" Target="../media/image21.png"/><Relationship Id="rId45" Type="http://schemas.openxmlformats.org/officeDocument/2006/relationships/customXml" Target="../ink/ink23.xml"/><Relationship Id="rId5" Type="http://schemas.openxmlformats.org/officeDocument/2006/relationships/image" Target="../media/image4.png"/><Relationship Id="rId15" Type="http://schemas.openxmlformats.org/officeDocument/2006/relationships/customXml" Target="../ink/ink8.xml"/><Relationship Id="rId23" Type="http://schemas.openxmlformats.org/officeDocument/2006/relationships/customXml" Target="../ink/ink12.xml"/><Relationship Id="rId28" Type="http://schemas.openxmlformats.org/officeDocument/2006/relationships/image" Target="../media/image15.png"/><Relationship Id="rId36" Type="http://schemas.openxmlformats.org/officeDocument/2006/relationships/image" Target="../media/image19.png"/><Relationship Id="rId10" Type="http://schemas.openxmlformats.org/officeDocument/2006/relationships/customXml" Target="../ink/ink5.xml"/><Relationship Id="rId19" Type="http://schemas.openxmlformats.org/officeDocument/2006/relationships/customXml" Target="../ink/ink10.xml"/><Relationship Id="rId31" Type="http://schemas.openxmlformats.org/officeDocument/2006/relationships/customXml" Target="../ink/ink16.xml"/><Relationship Id="rId44" Type="http://schemas.openxmlformats.org/officeDocument/2006/relationships/image" Target="../media/image23.png"/><Relationship Id="rId4" Type="http://schemas.openxmlformats.org/officeDocument/2006/relationships/customXml" Target="../ink/ink2.xml"/><Relationship Id="rId9" Type="http://schemas.openxmlformats.org/officeDocument/2006/relationships/image" Target="../media/image6.png"/><Relationship Id="rId14" Type="http://schemas.openxmlformats.org/officeDocument/2006/relationships/image" Target="../media/image8.png"/><Relationship Id="rId22" Type="http://schemas.openxmlformats.org/officeDocument/2006/relationships/image" Target="../media/image12.png"/><Relationship Id="rId27" Type="http://schemas.openxmlformats.org/officeDocument/2006/relationships/customXml" Target="../ink/ink14.xml"/><Relationship Id="rId30" Type="http://schemas.openxmlformats.org/officeDocument/2006/relationships/image" Target="../media/image16.png"/><Relationship Id="rId35" Type="http://schemas.openxmlformats.org/officeDocument/2006/relationships/customXml" Target="../ink/ink18.xml"/><Relationship Id="rId43" Type="http://schemas.openxmlformats.org/officeDocument/2006/relationships/customXml" Target="../ink/ink22.xml"/><Relationship Id="rId8" Type="http://schemas.openxmlformats.org/officeDocument/2006/relationships/customXml" Target="../ink/ink4.xml"/><Relationship Id="rId3" Type="http://schemas.openxmlformats.org/officeDocument/2006/relationships/image" Target="../media/image3.png"/><Relationship Id="rId12" Type="http://schemas.openxmlformats.org/officeDocument/2006/relationships/image" Target="../media/image7.png"/><Relationship Id="rId17" Type="http://schemas.openxmlformats.org/officeDocument/2006/relationships/customXml" Target="../ink/ink9.xml"/><Relationship Id="rId25" Type="http://schemas.openxmlformats.org/officeDocument/2006/relationships/customXml" Target="../ink/ink13.xml"/><Relationship Id="rId33" Type="http://schemas.openxmlformats.org/officeDocument/2006/relationships/customXml" Target="../ink/ink17.xml"/><Relationship Id="rId38" Type="http://schemas.openxmlformats.org/officeDocument/2006/relationships/image" Target="../media/image20.png"/><Relationship Id="rId46" Type="http://schemas.openxmlformats.org/officeDocument/2006/relationships/image" Target="../media/image24.png"/><Relationship Id="rId20" Type="http://schemas.openxmlformats.org/officeDocument/2006/relationships/image" Target="../media/image11.png"/><Relationship Id="rId41" Type="http://schemas.openxmlformats.org/officeDocument/2006/relationships/customXml" Target="../ink/ink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81.png"/><Relationship Id="rId21" Type="http://schemas.openxmlformats.org/officeDocument/2006/relationships/image" Target="../media/image330.png"/><Relationship Id="rId63" Type="http://schemas.openxmlformats.org/officeDocument/2006/relationships/image" Target="../media/image54.png"/><Relationship Id="rId159" Type="http://schemas.openxmlformats.org/officeDocument/2006/relationships/image" Target="../media/image102.png"/><Relationship Id="rId170" Type="http://schemas.openxmlformats.org/officeDocument/2006/relationships/customXml" Target="../ink/ink108.xml"/><Relationship Id="rId226" Type="http://schemas.openxmlformats.org/officeDocument/2006/relationships/customXml" Target="../ink/ink136.xml"/><Relationship Id="rId268" Type="http://schemas.openxmlformats.org/officeDocument/2006/relationships/customXml" Target="../ink/ink157.xml"/><Relationship Id="rId11" Type="http://schemas.openxmlformats.org/officeDocument/2006/relationships/image" Target="../media/image280.png"/><Relationship Id="rId32" Type="http://schemas.openxmlformats.org/officeDocument/2006/relationships/customXml" Target="../ink/ink39.xml"/><Relationship Id="rId53" Type="http://schemas.openxmlformats.org/officeDocument/2006/relationships/image" Target="../media/image49.png"/><Relationship Id="rId74" Type="http://schemas.openxmlformats.org/officeDocument/2006/relationships/customXml" Target="../ink/ink60.xml"/><Relationship Id="rId128" Type="http://schemas.openxmlformats.org/officeDocument/2006/relationships/customXml" Target="../ink/ink87.xml"/><Relationship Id="rId149" Type="http://schemas.openxmlformats.org/officeDocument/2006/relationships/image" Target="../media/image97.png"/><Relationship Id="rId5" Type="http://schemas.openxmlformats.org/officeDocument/2006/relationships/image" Target="../media/image250.png"/><Relationship Id="rId95" Type="http://schemas.openxmlformats.org/officeDocument/2006/relationships/image" Target="../media/image70.png"/><Relationship Id="rId160" Type="http://schemas.openxmlformats.org/officeDocument/2006/relationships/customXml" Target="../ink/ink103.xml"/><Relationship Id="rId181" Type="http://schemas.openxmlformats.org/officeDocument/2006/relationships/image" Target="../media/image113.png"/><Relationship Id="rId216" Type="http://schemas.openxmlformats.org/officeDocument/2006/relationships/customXml" Target="../ink/ink131.xml"/><Relationship Id="rId237" Type="http://schemas.openxmlformats.org/officeDocument/2006/relationships/image" Target="../media/image141.png"/><Relationship Id="rId258" Type="http://schemas.openxmlformats.org/officeDocument/2006/relationships/customXml" Target="../ink/ink152.xml"/><Relationship Id="rId22" Type="http://schemas.openxmlformats.org/officeDocument/2006/relationships/customXml" Target="../ink/ink34.xml"/><Relationship Id="rId43" Type="http://schemas.openxmlformats.org/officeDocument/2006/relationships/image" Target="../media/image440.png"/><Relationship Id="rId64" Type="http://schemas.openxmlformats.org/officeDocument/2006/relationships/customXml" Target="../ink/ink55.xml"/><Relationship Id="rId118" Type="http://schemas.openxmlformats.org/officeDocument/2006/relationships/customXml" Target="../ink/ink82.xml"/><Relationship Id="rId139" Type="http://schemas.openxmlformats.org/officeDocument/2006/relationships/image" Target="../media/image92.png"/><Relationship Id="rId85" Type="http://schemas.openxmlformats.org/officeDocument/2006/relationships/image" Target="../media/image65.png"/><Relationship Id="rId150" Type="http://schemas.openxmlformats.org/officeDocument/2006/relationships/customXml" Target="../ink/ink98.xml"/><Relationship Id="rId171" Type="http://schemas.openxmlformats.org/officeDocument/2006/relationships/image" Target="../media/image108.png"/><Relationship Id="rId192" Type="http://schemas.openxmlformats.org/officeDocument/2006/relationships/customXml" Target="../ink/ink119.xml"/><Relationship Id="rId206" Type="http://schemas.openxmlformats.org/officeDocument/2006/relationships/customXml" Target="../ink/ink126.xml"/><Relationship Id="rId227" Type="http://schemas.openxmlformats.org/officeDocument/2006/relationships/image" Target="../media/image136.png"/><Relationship Id="rId248" Type="http://schemas.openxmlformats.org/officeDocument/2006/relationships/customXml" Target="../ink/ink147.xml"/><Relationship Id="rId269" Type="http://schemas.openxmlformats.org/officeDocument/2006/relationships/image" Target="../media/image157.png"/><Relationship Id="rId12" Type="http://schemas.openxmlformats.org/officeDocument/2006/relationships/customXml" Target="../ink/ink29.xml"/><Relationship Id="rId33" Type="http://schemas.openxmlformats.org/officeDocument/2006/relationships/image" Target="../media/image390.png"/><Relationship Id="rId108" Type="http://schemas.openxmlformats.org/officeDocument/2006/relationships/customXml" Target="../ink/ink77.xml"/><Relationship Id="rId129" Type="http://schemas.openxmlformats.org/officeDocument/2006/relationships/image" Target="../media/image87.png"/><Relationship Id="rId54" Type="http://schemas.openxmlformats.org/officeDocument/2006/relationships/customXml" Target="../ink/ink50.xml"/><Relationship Id="rId75" Type="http://schemas.openxmlformats.org/officeDocument/2006/relationships/image" Target="../media/image60.png"/><Relationship Id="rId96" Type="http://schemas.openxmlformats.org/officeDocument/2006/relationships/customXml" Target="../ink/ink71.xml"/><Relationship Id="rId140" Type="http://schemas.openxmlformats.org/officeDocument/2006/relationships/customXml" Target="../ink/ink93.xml"/><Relationship Id="rId161" Type="http://schemas.openxmlformats.org/officeDocument/2006/relationships/image" Target="../media/image103.png"/><Relationship Id="rId182" Type="http://schemas.openxmlformats.org/officeDocument/2006/relationships/customXml" Target="../ink/ink114.xml"/><Relationship Id="rId217" Type="http://schemas.openxmlformats.org/officeDocument/2006/relationships/image" Target="../media/image131.png"/><Relationship Id="rId6" Type="http://schemas.openxmlformats.org/officeDocument/2006/relationships/customXml" Target="../ink/ink26.xml"/><Relationship Id="rId238" Type="http://schemas.openxmlformats.org/officeDocument/2006/relationships/customXml" Target="../ink/ink142.xml"/><Relationship Id="rId259" Type="http://schemas.openxmlformats.org/officeDocument/2006/relationships/image" Target="../media/image152.png"/><Relationship Id="rId23" Type="http://schemas.openxmlformats.org/officeDocument/2006/relationships/image" Target="../media/image340.png"/><Relationship Id="rId119" Type="http://schemas.openxmlformats.org/officeDocument/2006/relationships/image" Target="../media/image82.png"/><Relationship Id="rId44" Type="http://schemas.openxmlformats.org/officeDocument/2006/relationships/customXml" Target="../ink/ink45.xml"/><Relationship Id="rId65" Type="http://schemas.openxmlformats.org/officeDocument/2006/relationships/image" Target="../media/image55.png"/><Relationship Id="rId86" Type="http://schemas.openxmlformats.org/officeDocument/2006/relationships/customXml" Target="../ink/ink66.xml"/><Relationship Id="rId130" Type="http://schemas.openxmlformats.org/officeDocument/2006/relationships/customXml" Target="../ink/ink88.xml"/><Relationship Id="rId151" Type="http://schemas.openxmlformats.org/officeDocument/2006/relationships/image" Target="../media/image98.png"/><Relationship Id="rId172" Type="http://schemas.openxmlformats.org/officeDocument/2006/relationships/customXml" Target="../ink/ink109.xml"/><Relationship Id="rId193" Type="http://schemas.openxmlformats.org/officeDocument/2006/relationships/image" Target="../media/image119.png"/><Relationship Id="rId207" Type="http://schemas.openxmlformats.org/officeDocument/2006/relationships/image" Target="../media/image126.png"/><Relationship Id="rId228" Type="http://schemas.openxmlformats.org/officeDocument/2006/relationships/customXml" Target="../ink/ink137.xml"/><Relationship Id="rId249" Type="http://schemas.openxmlformats.org/officeDocument/2006/relationships/image" Target="../media/image147.png"/><Relationship Id="rId13" Type="http://schemas.openxmlformats.org/officeDocument/2006/relationships/image" Target="../media/image290.png"/><Relationship Id="rId109" Type="http://schemas.openxmlformats.org/officeDocument/2006/relationships/image" Target="../media/image77.png"/><Relationship Id="rId260" Type="http://schemas.openxmlformats.org/officeDocument/2006/relationships/customXml" Target="../ink/ink153.xml"/><Relationship Id="rId34" Type="http://schemas.openxmlformats.org/officeDocument/2006/relationships/customXml" Target="../ink/ink40.xml"/><Relationship Id="rId55" Type="http://schemas.openxmlformats.org/officeDocument/2006/relationships/image" Target="../media/image50.png"/><Relationship Id="rId76" Type="http://schemas.openxmlformats.org/officeDocument/2006/relationships/customXml" Target="../ink/ink61.xml"/><Relationship Id="rId97" Type="http://schemas.openxmlformats.org/officeDocument/2006/relationships/image" Target="../media/image71.png"/><Relationship Id="rId120" Type="http://schemas.openxmlformats.org/officeDocument/2006/relationships/customXml" Target="../ink/ink83.xml"/><Relationship Id="rId141" Type="http://schemas.openxmlformats.org/officeDocument/2006/relationships/image" Target="../media/image93.png"/><Relationship Id="rId7" Type="http://schemas.openxmlformats.org/officeDocument/2006/relationships/image" Target="../media/image260.png"/><Relationship Id="rId162" Type="http://schemas.openxmlformats.org/officeDocument/2006/relationships/customXml" Target="../ink/ink104.xml"/><Relationship Id="rId183" Type="http://schemas.openxmlformats.org/officeDocument/2006/relationships/image" Target="../media/image114.png"/><Relationship Id="rId218" Type="http://schemas.openxmlformats.org/officeDocument/2006/relationships/customXml" Target="../ink/ink132.xml"/><Relationship Id="rId239" Type="http://schemas.openxmlformats.org/officeDocument/2006/relationships/image" Target="../media/image142.png"/><Relationship Id="rId250" Type="http://schemas.openxmlformats.org/officeDocument/2006/relationships/customXml" Target="../ink/ink148.xml"/><Relationship Id="rId24" Type="http://schemas.openxmlformats.org/officeDocument/2006/relationships/customXml" Target="../ink/ink35.xml"/><Relationship Id="rId45" Type="http://schemas.openxmlformats.org/officeDocument/2006/relationships/image" Target="../media/image450.png"/><Relationship Id="rId66" Type="http://schemas.openxmlformats.org/officeDocument/2006/relationships/customXml" Target="../ink/ink56.xml"/><Relationship Id="rId87" Type="http://schemas.openxmlformats.org/officeDocument/2006/relationships/image" Target="../media/image66.png"/><Relationship Id="rId110" Type="http://schemas.openxmlformats.org/officeDocument/2006/relationships/customXml" Target="../ink/ink78.xml"/><Relationship Id="rId131" Type="http://schemas.openxmlformats.org/officeDocument/2006/relationships/image" Target="../media/image88.png"/><Relationship Id="rId152" Type="http://schemas.openxmlformats.org/officeDocument/2006/relationships/customXml" Target="../ink/ink99.xml"/><Relationship Id="rId173" Type="http://schemas.openxmlformats.org/officeDocument/2006/relationships/image" Target="../media/image109.png"/><Relationship Id="rId194" Type="http://schemas.openxmlformats.org/officeDocument/2006/relationships/customXml" Target="../ink/ink120.xml"/><Relationship Id="rId208" Type="http://schemas.openxmlformats.org/officeDocument/2006/relationships/customXml" Target="../ink/ink127.xml"/><Relationship Id="rId229" Type="http://schemas.openxmlformats.org/officeDocument/2006/relationships/image" Target="../media/image137.png"/><Relationship Id="rId240" Type="http://schemas.openxmlformats.org/officeDocument/2006/relationships/customXml" Target="../ink/ink143.xml"/><Relationship Id="rId261" Type="http://schemas.openxmlformats.org/officeDocument/2006/relationships/image" Target="../media/image153.png"/><Relationship Id="rId14" Type="http://schemas.openxmlformats.org/officeDocument/2006/relationships/customXml" Target="../ink/ink30.xml"/><Relationship Id="rId35" Type="http://schemas.openxmlformats.org/officeDocument/2006/relationships/image" Target="../media/image400.png"/><Relationship Id="rId56" Type="http://schemas.openxmlformats.org/officeDocument/2006/relationships/customXml" Target="../ink/ink51.xml"/><Relationship Id="rId77" Type="http://schemas.openxmlformats.org/officeDocument/2006/relationships/image" Target="../media/image61.png"/><Relationship Id="rId100" Type="http://schemas.openxmlformats.org/officeDocument/2006/relationships/customXml" Target="../ink/ink73.xml"/><Relationship Id="rId8" Type="http://schemas.openxmlformats.org/officeDocument/2006/relationships/customXml" Target="../ink/ink27.xml"/><Relationship Id="rId98" Type="http://schemas.openxmlformats.org/officeDocument/2006/relationships/customXml" Target="../ink/ink72.xml"/><Relationship Id="rId121" Type="http://schemas.openxmlformats.org/officeDocument/2006/relationships/image" Target="../media/image83.png"/><Relationship Id="rId142" Type="http://schemas.openxmlformats.org/officeDocument/2006/relationships/customXml" Target="../ink/ink94.xml"/><Relationship Id="rId163" Type="http://schemas.openxmlformats.org/officeDocument/2006/relationships/image" Target="../media/image104.png"/><Relationship Id="rId184" Type="http://schemas.openxmlformats.org/officeDocument/2006/relationships/customXml" Target="../ink/ink115.xml"/><Relationship Id="rId219" Type="http://schemas.openxmlformats.org/officeDocument/2006/relationships/image" Target="../media/image132.png"/><Relationship Id="rId230" Type="http://schemas.openxmlformats.org/officeDocument/2006/relationships/customXml" Target="../ink/ink138.xml"/><Relationship Id="rId251" Type="http://schemas.openxmlformats.org/officeDocument/2006/relationships/image" Target="../media/image148.png"/><Relationship Id="rId25" Type="http://schemas.openxmlformats.org/officeDocument/2006/relationships/image" Target="../media/image350.png"/><Relationship Id="rId46" Type="http://schemas.openxmlformats.org/officeDocument/2006/relationships/customXml" Target="../ink/ink46.xml"/><Relationship Id="rId67" Type="http://schemas.openxmlformats.org/officeDocument/2006/relationships/image" Target="../media/image56.png"/><Relationship Id="rId88" Type="http://schemas.openxmlformats.org/officeDocument/2006/relationships/customXml" Target="../ink/ink67.xml"/><Relationship Id="rId111" Type="http://schemas.openxmlformats.org/officeDocument/2006/relationships/image" Target="../media/image78.png"/><Relationship Id="rId132" Type="http://schemas.openxmlformats.org/officeDocument/2006/relationships/customXml" Target="../ink/ink89.xml"/><Relationship Id="rId153" Type="http://schemas.openxmlformats.org/officeDocument/2006/relationships/image" Target="../media/image99.png"/><Relationship Id="rId174" Type="http://schemas.openxmlformats.org/officeDocument/2006/relationships/customXml" Target="../ink/ink110.xml"/><Relationship Id="rId195" Type="http://schemas.openxmlformats.org/officeDocument/2006/relationships/image" Target="../media/image120.png"/><Relationship Id="rId209" Type="http://schemas.openxmlformats.org/officeDocument/2006/relationships/image" Target="../media/image127.png"/><Relationship Id="rId220" Type="http://schemas.openxmlformats.org/officeDocument/2006/relationships/customXml" Target="../ink/ink133.xml"/><Relationship Id="rId241" Type="http://schemas.openxmlformats.org/officeDocument/2006/relationships/image" Target="../media/image143.png"/><Relationship Id="rId15" Type="http://schemas.openxmlformats.org/officeDocument/2006/relationships/image" Target="../media/image300.png"/><Relationship Id="rId36" Type="http://schemas.openxmlformats.org/officeDocument/2006/relationships/customXml" Target="../ink/ink41.xml"/><Relationship Id="rId57" Type="http://schemas.openxmlformats.org/officeDocument/2006/relationships/image" Target="../media/image51.png"/><Relationship Id="rId262" Type="http://schemas.openxmlformats.org/officeDocument/2006/relationships/customXml" Target="../ink/ink154.xml"/><Relationship Id="rId78" Type="http://schemas.openxmlformats.org/officeDocument/2006/relationships/customXml" Target="../ink/ink62.xml"/><Relationship Id="rId99" Type="http://schemas.openxmlformats.org/officeDocument/2006/relationships/image" Target="../media/image72.png"/><Relationship Id="rId101" Type="http://schemas.openxmlformats.org/officeDocument/2006/relationships/image" Target="../media/image73.png"/><Relationship Id="rId122" Type="http://schemas.openxmlformats.org/officeDocument/2006/relationships/customXml" Target="../ink/ink84.xml"/><Relationship Id="rId143" Type="http://schemas.openxmlformats.org/officeDocument/2006/relationships/image" Target="../media/image94.png"/><Relationship Id="rId164" Type="http://schemas.openxmlformats.org/officeDocument/2006/relationships/customXml" Target="../ink/ink105.xml"/><Relationship Id="rId185" Type="http://schemas.openxmlformats.org/officeDocument/2006/relationships/image" Target="../media/image115.png"/><Relationship Id="rId9" Type="http://schemas.openxmlformats.org/officeDocument/2006/relationships/image" Target="../media/image270.png"/><Relationship Id="rId210" Type="http://schemas.openxmlformats.org/officeDocument/2006/relationships/customXml" Target="../ink/ink128.xml"/><Relationship Id="rId26" Type="http://schemas.openxmlformats.org/officeDocument/2006/relationships/customXml" Target="../ink/ink36.xml"/><Relationship Id="rId231" Type="http://schemas.openxmlformats.org/officeDocument/2006/relationships/image" Target="../media/image138.png"/><Relationship Id="rId252" Type="http://schemas.openxmlformats.org/officeDocument/2006/relationships/customXml" Target="../ink/ink149.xml"/><Relationship Id="rId47" Type="http://schemas.openxmlformats.org/officeDocument/2006/relationships/image" Target="../media/image460.png"/><Relationship Id="rId68" Type="http://schemas.openxmlformats.org/officeDocument/2006/relationships/customXml" Target="../ink/ink57.xml"/><Relationship Id="rId89" Type="http://schemas.openxmlformats.org/officeDocument/2006/relationships/image" Target="../media/image67.png"/><Relationship Id="rId112" Type="http://schemas.openxmlformats.org/officeDocument/2006/relationships/customXml" Target="../ink/ink79.xml"/><Relationship Id="rId133" Type="http://schemas.openxmlformats.org/officeDocument/2006/relationships/image" Target="../media/image89.png"/><Relationship Id="rId154" Type="http://schemas.openxmlformats.org/officeDocument/2006/relationships/customXml" Target="../ink/ink100.xml"/><Relationship Id="rId175" Type="http://schemas.openxmlformats.org/officeDocument/2006/relationships/image" Target="../media/image110.png"/><Relationship Id="rId196" Type="http://schemas.openxmlformats.org/officeDocument/2006/relationships/customXml" Target="../ink/ink121.xml"/><Relationship Id="rId200" Type="http://schemas.openxmlformats.org/officeDocument/2006/relationships/customXml" Target="../ink/ink123.xml"/><Relationship Id="rId16" Type="http://schemas.openxmlformats.org/officeDocument/2006/relationships/customXml" Target="../ink/ink31.xml"/><Relationship Id="rId221" Type="http://schemas.openxmlformats.org/officeDocument/2006/relationships/image" Target="../media/image133.png"/><Relationship Id="rId242" Type="http://schemas.openxmlformats.org/officeDocument/2006/relationships/customXml" Target="../ink/ink144.xml"/><Relationship Id="rId263" Type="http://schemas.openxmlformats.org/officeDocument/2006/relationships/image" Target="../media/image154.png"/><Relationship Id="rId37" Type="http://schemas.openxmlformats.org/officeDocument/2006/relationships/image" Target="../media/image410.png"/><Relationship Id="rId58" Type="http://schemas.openxmlformats.org/officeDocument/2006/relationships/customXml" Target="../ink/ink52.xml"/><Relationship Id="rId79" Type="http://schemas.openxmlformats.org/officeDocument/2006/relationships/image" Target="../media/image62.png"/><Relationship Id="rId102" Type="http://schemas.openxmlformats.org/officeDocument/2006/relationships/customXml" Target="../ink/ink74.xml"/><Relationship Id="rId123" Type="http://schemas.openxmlformats.org/officeDocument/2006/relationships/image" Target="../media/image84.png"/><Relationship Id="rId144" Type="http://schemas.openxmlformats.org/officeDocument/2006/relationships/customXml" Target="../ink/ink95.xml"/><Relationship Id="rId90" Type="http://schemas.openxmlformats.org/officeDocument/2006/relationships/customXml" Target="../ink/ink68.xml"/><Relationship Id="rId165" Type="http://schemas.openxmlformats.org/officeDocument/2006/relationships/image" Target="../media/image105.png"/><Relationship Id="rId186" Type="http://schemas.openxmlformats.org/officeDocument/2006/relationships/customXml" Target="../ink/ink116.xml"/><Relationship Id="rId211" Type="http://schemas.openxmlformats.org/officeDocument/2006/relationships/image" Target="../media/image128.png"/><Relationship Id="rId232" Type="http://schemas.openxmlformats.org/officeDocument/2006/relationships/customXml" Target="../ink/ink139.xml"/><Relationship Id="rId253" Type="http://schemas.openxmlformats.org/officeDocument/2006/relationships/image" Target="../media/image149.png"/><Relationship Id="rId27" Type="http://schemas.openxmlformats.org/officeDocument/2006/relationships/image" Target="../media/image360.png"/><Relationship Id="rId48" Type="http://schemas.openxmlformats.org/officeDocument/2006/relationships/customXml" Target="../ink/ink47.xml"/><Relationship Id="rId69" Type="http://schemas.openxmlformats.org/officeDocument/2006/relationships/image" Target="../media/image57.png"/><Relationship Id="rId113" Type="http://schemas.openxmlformats.org/officeDocument/2006/relationships/image" Target="../media/image79.png"/><Relationship Id="rId134" Type="http://schemas.openxmlformats.org/officeDocument/2006/relationships/customXml" Target="../ink/ink90.xml"/><Relationship Id="rId80" Type="http://schemas.openxmlformats.org/officeDocument/2006/relationships/customXml" Target="../ink/ink63.xml"/><Relationship Id="rId155" Type="http://schemas.openxmlformats.org/officeDocument/2006/relationships/image" Target="../media/image100.png"/><Relationship Id="rId176" Type="http://schemas.openxmlformats.org/officeDocument/2006/relationships/customXml" Target="../ink/ink111.xml"/><Relationship Id="rId197" Type="http://schemas.openxmlformats.org/officeDocument/2006/relationships/image" Target="../media/image121.png"/><Relationship Id="rId201" Type="http://schemas.openxmlformats.org/officeDocument/2006/relationships/image" Target="../media/image123.png"/><Relationship Id="rId222" Type="http://schemas.openxmlformats.org/officeDocument/2006/relationships/customXml" Target="../ink/ink134.xml"/><Relationship Id="rId243" Type="http://schemas.openxmlformats.org/officeDocument/2006/relationships/image" Target="../media/image144.png"/><Relationship Id="rId264" Type="http://schemas.openxmlformats.org/officeDocument/2006/relationships/customXml" Target="../ink/ink155.xml"/><Relationship Id="rId17" Type="http://schemas.openxmlformats.org/officeDocument/2006/relationships/image" Target="../media/image310.png"/><Relationship Id="rId38" Type="http://schemas.openxmlformats.org/officeDocument/2006/relationships/customXml" Target="../ink/ink42.xml"/><Relationship Id="rId59" Type="http://schemas.openxmlformats.org/officeDocument/2006/relationships/image" Target="../media/image52.png"/><Relationship Id="rId103" Type="http://schemas.openxmlformats.org/officeDocument/2006/relationships/image" Target="../media/image74.png"/><Relationship Id="rId124" Type="http://schemas.openxmlformats.org/officeDocument/2006/relationships/customXml" Target="../ink/ink85.xml"/><Relationship Id="rId70" Type="http://schemas.openxmlformats.org/officeDocument/2006/relationships/customXml" Target="../ink/ink58.xml"/><Relationship Id="rId91" Type="http://schemas.openxmlformats.org/officeDocument/2006/relationships/image" Target="../media/image68.png"/><Relationship Id="rId145" Type="http://schemas.openxmlformats.org/officeDocument/2006/relationships/image" Target="../media/image95.png"/><Relationship Id="rId166" Type="http://schemas.openxmlformats.org/officeDocument/2006/relationships/customXml" Target="../ink/ink106.xml"/><Relationship Id="rId187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12" Type="http://schemas.openxmlformats.org/officeDocument/2006/relationships/customXml" Target="../ink/ink129.xml"/><Relationship Id="rId233" Type="http://schemas.openxmlformats.org/officeDocument/2006/relationships/image" Target="../media/image139.png"/><Relationship Id="rId254" Type="http://schemas.openxmlformats.org/officeDocument/2006/relationships/customXml" Target="../ink/ink150.xml"/><Relationship Id="rId28" Type="http://schemas.openxmlformats.org/officeDocument/2006/relationships/customXml" Target="../ink/ink37.xml"/><Relationship Id="rId49" Type="http://schemas.openxmlformats.org/officeDocument/2006/relationships/image" Target="../media/image47.png"/><Relationship Id="rId114" Type="http://schemas.openxmlformats.org/officeDocument/2006/relationships/customXml" Target="../ink/ink80.xml"/><Relationship Id="rId60" Type="http://schemas.openxmlformats.org/officeDocument/2006/relationships/customXml" Target="../ink/ink53.xml"/><Relationship Id="rId81" Type="http://schemas.openxmlformats.org/officeDocument/2006/relationships/image" Target="../media/image63.png"/><Relationship Id="rId135" Type="http://schemas.openxmlformats.org/officeDocument/2006/relationships/image" Target="../media/image90.png"/><Relationship Id="rId156" Type="http://schemas.openxmlformats.org/officeDocument/2006/relationships/customXml" Target="../ink/ink101.xml"/><Relationship Id="rId177" Type="http://schemas.openxmlformats.org/officeDocument/2006/relationships/image" Target="../media/image111.png"/><Relationship Id="rId198" Type="http://schemas.openxmlformats.org/officeDocument/2006/relationships/customXml" Target="../ink/ink122.xml"/><Relationship Id="rId202" Type="http://schemas.openxmlformats.org/officeDocument/2006/relationships/customXml" Target="../ink/ink124.xml"/><Relationship Id="rId223" Type="http://schemas.openxmlformats.org/officeDocument/2006/relationships/image" Target="../media/image134.png"/><Relationship Id="rId244" Type="http://schemas.openxmlformats.org/officeDocument/2006/relationships/customXml" Target="../ink/ink145.xml"/><Relationship Id="rId18" Type="http://schemas.openxmlformats.org/officeDocument/2006/relationships/customXml" Target="../ink/ink32.xml"/><Relationship Id="rId39" Type="http://schemas.openxmlformats.org/officeDocument/2006/relationships/image" Target="../media/image420.png"/><Relationship Id="rId265" Type="http://schemas.openxmlformats.org/officeDocument/2006/relationships/image" Target="../media/image155.png"/><Relationship Id="rId50" Type="http://schemas.openxmlformats.org/officeDocument/2006/relationships/customXml" Target="../ink/ink48.xml"/><Relationship Id="rId104" Type="http://schemas.openxmlformats.org/officeDocument/2006/relationships/customXml" Target="../ink/ink75.xml"/><Relationship Id="rId125" Type="http://schemas.openxmlformats.org/officeDocument/2006/relationships/image" Target="../media/image85.png"/><Relationship Id="rId146" Type="http://schemas.openxmlformats.org/officeDocument/2006/relationships/customXml" Target="../ink/ink96.xml"/><Relationship Id="rId167" Type="http://schemas.openxmlformats.org/officeDocument/2006/relationships/image" Target="../media/image106.png"/><Relationship Id="rId188" Type="http://schemas.openxmlformats.org/officeDocument/2006/relationships/customXml" Target="../ink/ink117.xml"/><Relationship Id="rId71" Type="http://schemas.openxmlformats.org/officeDocument/2006/relationships/image" Target="../media/image58.png"/><Relationship Id="rId92" Type="http://schemas.openxmlformats.org/officeDocument/2006/relationships/customXml" Target="../ink/ink69.xml"/><Relationship Id="rId213" Type="http://schemas.openxmlformats.org/officeDocument/2006/relationships/image" Target="../media/image129.png"/><Relationship Id="rId234" Type="http://schemas.openxmlformats.org/officeDocument/2006/relationships/customXml" Target="../ink/ink140.xml"/><Relationship Id="rId2" Type="http://schemas.openxmlformats.org/officeDocument/2006/relationships/customXml" Target="../ink/ink24.xml"/><Relationship Id="rId29" Type="http://schemas.openxmlformats.org/officeDocument/2006/relationships/image" Target="../media/image370.png"/><Relationship Id="rId255" Type="http://schemas.openxmlformats.org/officeDocument/2006/relationships/image" Target="../media/image150.png"/><Relationship Id="rId40" Type="http://schemas.openxmlformats.org/officeDocument/2006/relationships/customXml" Target="../ink/ink43.xml"/><Relationship Id="rId115" Type="http://schemas.openxmlformats.org/officeDocument/2006/relationships/image" Target="../media/image80.png"/><Relationship Id="rId136" Type="http://schemas.openxmlformats.org/officeDocument/2006/relationships/customXml" Target="../ink/ink91.xml"/><Relationship Id="rId157" Type="http://schemas.openxmlformats.org/officeDocument/2006/relationships/image" Target="../media/image101.png"/><Relationship Id="rId178" Type="http://schemas.openxmlformats.org/officeDocument/2006/relationships/customXml" Target="../ink/ink112.xml"/><Relationship Id="rId61" Type="http://schemas.openxmlformats.org/officeDocument/2006/relationships/image" Target="../media/image53.png"/><Relationship Id="rId82" Type="http://schemas.openxmlformats.org/officeDocument/2006/relationships/customXml" Target="../ink/ink64.xml"/><Relationship Id="rId199" Type="http://schemas.openxmlformats.org/officeDocument/2006/relationships/image" Target="../media/image122.png"/><Relationship Id="rId203" Type="http://schemas.openxmlformats.org/officeDocument/2006/relationships/image" Target="../media/image124.png"/><Relationship Id="rId19" Type="http://schemas.openxmlformats.org/officeDocument/2006/relationships/image" Target="../media/image320.png"/><Relationship Id="rId224" Type="http://schemas.openxmlformats.org/officeDocument/2006/relationships/customXml" Target="../ink/ink135.xml"/><Relationship Id="rId245" Type="http://schemas.openxmlformats.org/officeDocument/2006/relationships/image" Target="../media/image145.png"/><Relationship Id="rId266" Type="http://schemas.openxmlformats.org/officeDocument/2006/relationships/customXml" Target="../ink/ink156.xml"/><Relationship Id="rId30" Type="http://schemas.openxmlformats.org/officeDocument/2006/relationships/customXml" Target="../ink/ink38.xml"/><Relationship Id="rId105" Type="http://schemas.openxmlformats.org/officeDocument/2006/relationships/image" Target="../media/image75.png"/><Relationship Id="rId126" Type="http://schemas.openxmlformats.org/officeDocument/2006/relationships/customXml" Target="../ink/ink86.xml"/><Relationship Id="rId147" Type="http://schemas.openxmlformats.org/officeDocument/2006/relationships/image" Target="../media/image96.png"/><Relationship Id="rId168" Type="http://schemas.openxmlformats.org/officeDocument/2006/relationships/customXml" Target="../ink/ink107.xml"/><Relationship Id="rId51" Type="http://schemas.openxmlformats.org/officeDocument/2006/relationships/image" Target="../media/image48.png"/><Relationship Id="rId72" Type="http://schemas.openxmlformats.org/officeDocument/2006/relationships/customXml" Target="../ink/ink59.xml"/><Relationship Id="rId93" Type="http://schemas.openxmlformats.org/officeDocument/2006/relationships/image" Target="../media/image69.png"/><Relationship Id="rId189" Type="http://schemas.openxmlformats.org/officeDocument/2006/relationships/image" Target="../media/image117.png"/><Relationship Id="rId3" Type="http://schemas.openxmlformats.org/officeDocument/2006/relationships/image" Target="../media/image24.png"/><Relationship Id="rId214" Type="http://schemas.openxmlformats.org/officeDocument/2006/relationships/customXml" Target="../ink/ink130.xml"/><Relationship Id="rId235" Type="http://schemas.openxmlformats.org/officeDocument/2006/relationships/image" Target="../media/image140.png"/><Relationship Id="rId256" Type="http://schemas.openxmlformats.org/officeDocument/2006/relationships/customXml" Target="../ink/ink151.xml"/><Relationship Id="rId116" Type="http://schemas.openxmlformats.org/officeDocument/2006/relationships/customXml" Target="../ink/ink81.xml"/><Relationship Id="rId137" Type="http://schemas.openxmlformats.org/officeDocument/2006/relationships/image" Target="../media/image91.png"/><Relationship Id="rId158" Type="http://schemas.openxmlformats.org/officeDocument/2006/relationships/customXml" Target="../ink/ink102.xml"/><Relationship Id="rId20" Type="http://schemas.openxmlformats.org/officeDocument/2006/relationships/customXml" Target="../ink/ink33.xml"/><Relationship Id="rId41" Type="http://schemas.openxmlformats.org/officeDocument/2006/relationships/image" Target="../media/image430.png"/><Relationship Id="rId62" Type="http://schemas.openxmlformats.org/officeDocument/2006/relationships/customXml" Target="../ink/ink54.xml"/><Relationship Id="rId83" Type="http://schemas.openxmlformats.org/officeDocument/2006/relationships/image" Target="../media/image64.png"/><Relationship Id="rId179" Type="http://schemas.openxmlformats.org/officeDocument/2006/relationships/image" Target="../media/image112.png"/><Relationship Id="rId190" Type="http://schemas.openxmlformats.org/officeDocument/2006/relationships/customXml" Target="../ink/ink118.xml"/><Relationship Id="rId204" Type="http://schemas.openxmlformats.org/officeDocument/2006/relationships/customXml" Target="../ink/ink125.xml"/><Relationship Id="rId225" Type="http://schemas.openxmlformats.org/officeDocument/2006/relationships/image" Target="../media/image135.png"/><Relationship Id="rId246" Type="http://schemas.openxmlformats.org/officeDocument/2006/relationships/customXml" Target="../ink/ink146.xml"/><Relationship Id="rId267" Type="http://schemas.openxmlformats.org/officeDocument/2006/relationships/image" Target="../media/image156.png"/><Relationship Id="rId106" Type="http://schemas.openxmlformats.org/officeDocument/2006/relationships/customXml" Target="../ink/ink76.xml"/><Relationship Id="rId127" Type="http://schemas.openxmlformats.org/officeDocument/2006/relationships/image" Target="../media/image86.png"/><Relationship Id="rId10" Type="http://schemas.openxmlformats.org/officeDocument/2006/relationships/customXml" Target="../ink/ink28.xml"/><Relationship Id="rId31" Type="http://schemas.openxmlformats.org/officeDocument/2006/relationships/image" Target="../media/image380.png"/><Relationship Id="rId52" Type="http://schemas.openxmlformats.org/officeDocument/2006/relationships/customXml" Target="../ink/ink49.xml"/><Relationship Id="rId73" Type="http://schemas.openxmlformats.org/officeDocument/2006/relationships/image" Target="../media/image59.png"/><Relationship Id="rId94" Type="http://schemas.openxmlformats.org/officeDocument/2006/relationships/customXml" Target="../ink/ink70.xml"/><Relationship Id="rId148" Type="http://schemas.openxmlformats.org/officeDocument/2006/relationships/customXml" Target="../ink/ink97.xml"/><Relationship Id="rId169" Type="http://schemas.openxmlformats.org/officeDocument/2006/relationships/image" Target="../media/image107.png"/><Relationship Id="rId4" Type="http://schemas.openxmlformats.org/officeDocument/2006/relationships/customXml" Target="../ink/ink25.xml"/><Relationship Id="rId180" Type="http://schemas.openxmlformats.org/officeDocument/2006/relationships/customXml" Target="../ink/ink113.xml"/><Relationship Id="rId215" Type="http://schemas.openxmlformats.org/officeDocument/2006/relationships/image" Target="../media/image130.png"/><Relationship Id="rId236" Type="http://schemas.openxmlformats.org/officeDocument/2006/relationships/customXml" Target="../ink/ink141.xml"/><Relationship Id="rId257" Type="http://schemas.openxmlformats.org/officeDocument/2006/relationships/image" Target="../media/image151.png"/><Relationship Id="rId42" Type="http://schemas.openxmlformats.org/officeDocument/2006/relationships/customXml" Target="../ink/ink44.xml"/><Relationship Id="rId84" Type="http://schemas.openxmlformats.org/officeDocument/2006/relationships/customXml" Target="../ink/ink65.xml"/><Relationship Id="rId138" Type="http://schemas.openxmlformats.org/officeDocument/2006/relationships/customXml" Target="../ink/ink92.xml"/><Relationship Id="rId191" Type="http://schemas.openxmlformats.org/officeDocument/2006/relationships/image" Target="../media/image118.png"/><Relationship Id="rId205" Type="http://schemas.openxmlformats.org/officeDocument/2006/relationships/image" Target="../media/image125.png"/><Relationship Id="rId247" Type="http://schemas.openxmlformats.org/officeDocument/2006/relationships/image" Target="../media/image146.png"/><Relationship Id="rId107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1.xml"/><Relationship Id="rId13" Type="http://schemas.openxmlformats.org/officeDocument/2006/relationships/image" Target="../media/image166.png"/><Relationship Id="rId18" Type="http://schemas.openxmlformats.org/officeDocument/2006/relationships/customXml" Target="../ink/ink166.xml"/><Relationship Id="rId26" Type="http://schemas.openxmlformats.org/officeDocument/2006/relationships/customXml" Target="../ink/ink170.xml"/><Relationship Id="rId3" Type="http://schemas.openxmlformats.org/officeDocument/2006/relationships/image" Target="../media/image161.png"/><Relationship Id="rId21" Type="http://schemas.openxmlformats.org/officeDocument/2006/relationships/image" Target="../media/image170.png"/><Relationship Id="rId7" Type="http://schemas.openxmlformats.org/officeDocument/2006/relationships/image" Target="../media/image163.png"/><Relationship Id="rId12" Type="http://schemas.openxmlformats.org/officeDocument/2006/relationships/customXml" Target="../ink/ink163.xml"/><Relationship Id="rId17" Type="http://schemas.openxmlformats.org/officeDocument/2006/relationships/image" Target="../media/image168.png"/><Relationship Id="rId25" Type="http://schemas.openxmlformats.org/officeDocument/2006/relationships/image" Target="../media/image172.png"/><Relationship Id="rId2" Type="http://schemas.openxmlformats.org/officeDocument/2006/relationships/customXml" Target="../ink/ink158.xml"/><Relationship Id="rId16" Type="http://schemas.openxmlformats.org/officeDocument/2006/relationships/customXml" Target="../ink/ink165.xml"/><Relationship Id="rId20" Type="http://schemas.openxmlformats.org/officeDocument/2006/relationships/customXml" Target="../ink/ink167.xml"/><Relationship Id="rId29" Type="http://schemas.openxmlformats.org/officeDocument/2006/relationships/image" Target="../media/image174.pn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160.xml"/><Relationship Id="rId11" Type="http://schemas.openxmlformats.org/officeDocument/2006/relationships/image" Target="../media/image165.png"/><Relationship Id="rId24" Type="http://schemas.openxmlformats.org/officeDocument/2006/relationships/customXml" Target="../ink/ink169.xml"/><Relationship Id="rId5" Type="http://schemas.openxmlformats.org/officeDocument/2006/relationships/image" Target="../media/image162.png"/><Relationship Id="rId15" Type="http://schemas.openxmlformats.org/officeDocument/2006/relationships/image" Target="../media/image167.png"/><Relationship Id="rId23" Type="http://schemas.openxmlformats.org/officeDocument/2006/relationships/image" Target="../media/image171.png"/><Relationship Id="rId28" Type="http://schemas.openxmlformats.org/officeDocument/2006/relationships/customXml" Target="../ink/ink171.xml"/><Relationship Id="rId10" Type="http://schemas.openxmlformats.org/officeDocument/2006/relationships/customXml" Target="../ink/ink162.xml"/><Relationship Id="rId19" Type="http://schemas.openxmlformats.org/officeDocument/2006/relationships/image" Target="../media/image169.png"/><Relationship Id="rId31" Type="http://schemas.openxmlformats.org/officeDocument/2006/relationships/image" Target="../media/image175.png"/><Relationship Id="rId4" Type="http://schemas.openxmlformats.org/officeDocument/2006/relationships/customXml" Target="../ink/ink159.xml"/><Relationship Id="rId9" Type="http://schemas.openxmlformats.org/officeDocument/2006/relationships/image" Target="../media/image164.png"/><Relationship Id="rId14" Type="http://schemas.openxmlformats.org/officeDocument/2006/relationships/customXml" Target="../ink/ink164.xml"/><Relationship Id="rId22" Type="http://schemas.openxmlformats.org/officeDocument/2006/relationships/customXml" Target="../ink/ink168.xml"/><Relationship Id="rId27" Type="http://schemas.openxmlformats.org/officeDocument/2006/relationships/image" Target="../media/image173.png"/><Relationship Id="rId30" Type="http://schemas.openxmlformats.org/officeDocument/2006/relationships/customXml" Target="../ink/ink17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3323F-880D-404C-8D97-1CAA6CE79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Opérations arithmétiques</a:t>
            </a:r>
            <a:br>
              <a:rPr lang="fr-FR" dirty="0">
                <a:solidFill>
                  <a:srgbClr val="C00000"/>
                </a:solidFill>
              </a:rPr>
            </a:br>
            <a:r>
              <a:rPr lang="fr-FR" sz="1800" dirty="0"/>
              <a:t>Essentiellement on s’intéresse aux opérations arithmétiques binaire et le décimal codé. Les opérations en octal et hexa nous intéressent pas particulièrement</a:t>
            </a:r>
            <a:r>
              <a:rPr lang="fr-FR" sz="2700" dirty="0"/>
              <a:t>.</a:t>
            </a:r>
            <a:br>
              <a:rPr lang="fr-FR" sz="2700" dirty="0"/>
            </a:br>
            <a:endParaRPr lang="fr-FR" sz="2700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52CF0-3DD5-AC48-B5B4-C0EC0C07C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Binaire</a:t>
            </a:r>
          </a:p>
          <a:p>
            <a:pPr lvl="1"/>
            <a:r>
              <a:rPr lang="fr-FR" dirty="0"/>
              <a:t>Addition/soustraction</a:t>
            </a:r>
          </a:p>
          <a:p>
            <a:pPr lvl="1"/>
            <a:r>
              <a:rPr lang="fr-FR" dirty="0"/>
              <a:t>0+0=0 retenue 0	,	0-0=0</a:t>
            </a:r>
          </a:p>
          <a:p>
            <a:pPr lvl="1"/>
            <a:r>
              <a:rPr lang="fr-FR" dirty="0"/>
              <a:t>0+1=1 retenue 0,	1-0=1</a:t>
            </a:r>
          </a:p>
          <a:p>
            <a:pPr lvl="1"/>
            <a:r>
              <a:rPr lang="fr-FR" dirty="0"/>
              <a:t>1+1=0 retenue 1,	0-1= 1  avec emprunt de 2 de la case supérieure</a:t>
            </a:r>
          </a:p>
          <a:p>
            <a:pPr lvl="1"/>
            <a:r>
              <a:rPr lang="fr-FR" dirty="0"/>
              <a:t>1+1+1=1 retenue 1</a:t>
            </a:r>
          </a:p>
        </p:txBody>
      </p:sp>
    </p:spTree>
    <p:extLst>
      <p:ext uri="{BB962C8B-B14F-4D97-AF65-F5344CB8AC3E}">
        <p14:creationId xmlns:p14="http://schemas.microsoft.com/office/powerpoint/2010/main" val="1632521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72B82-E41D-9D4C-A208-BC3129BBE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6671"/>
            <a:ext cx="10515600" cy="927344"/>
          </a:xfrm>
        </p:spPr>
        <p:txBody>
          <a:bodyPr>
            <a:norm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Soustraction avec le </a:t>
            </a:r>
            <a:r>
              <a:rPr lang="fr-FR" sz="3200" dirty="0" err="1">
                <a:solidFill>
                  <a:srgbClr val="C00000"/>
                </a:solidFill>
              </a:rPr>
              <a:t>comp</a:t>
            </a:r>
            <a:r>
              <a:rPr lang="fr-FR" sz="3200" dirty="0">
                <a:solidFill>
                  <a:srgbClr val="C00000"/>
                </a:solidFill>
              </a:rPr>
              <a:t>. à 2: Nombres binaires</a:t>
            </a:r>
            <a:endParaRPr lang="fr-FR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00BF4-BF5B-3B4D-A51A-34AEFEFE80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Soustraction binaire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Exemple: (127-46)</a:t>
            </a:r>
            <a:r>
              <a:rPr lang="fr-FR" baseline="-25000" dirty="0"/>
              <a:t>10</a:t>
            </a:r>
            <a:endParaRPr lang="fr-FR" dirty="0"/>
          </a:p>
          <a:p>
            <a:pPr lvl="1"/>
            <a:r>
              <a:rPr lang="fr-FR" dirty="0"/>
              <a:t>01101011</a:t>
            </a:r>
            <a:r>
              <a:rPr lang="fr-FR" baseline="-25000" dirty="0"/>
              <a:t>2</a:t>
            </a:r>
            <a:r>
              <a:rPr lang="fr-FR" dirty="0"/>
              <a:t>=107</a:t>
            </a:r>
            <a:r>
              <a:rPr lang="fr-FR" baseline="-25000" dirty="0"/>
              <a:t>10</a:t>
            </a:r>
            <a:endParaRPr lang="fr-FR" dirty="0"/>
          </a:p>
          <a:p>
            <a:pPr lvl="1"/>
            <a:r>
              <a:rPr lang="fr-FR" dirty="0">
                <a:solidFill>
                  <a:srgbClr val="C00000"/>
                </a:solidFill>
              </a:rPr>
              <a:t>00101110</a:t>
            </a:r>
            <a:r>
              <a:rPr lang="fr-FR" baseline="-25000" dirty="0">
                <a:solidFill>
                  <a:srgbClr val="C00000"/>
                </a:solidFill>
              </a:rPr>
              <a:t>2</a:t>
            </a:r>
            <a:r>
              <a:rPr lang="fr-FR" dirty="0"/>
              <a:t>= 46</a:t>
            </a:r>
            <a:r>
              <a:rPr lang="fr-FR" baseline="-25000" dirty="0"/>
              <a:t>10</a:t>
            </a:r>
            <a:endParaRPr lang="fr-FR" dirty="0"/>
          </a:p>
          <a:p>
            <a:r>
              <a:rPr lang="fr-FR" dirty="0" err="1"/>
              <a:t>Comp</a:t>
            </a:r>
            <a:r>
              <a:rPr lang="fr-FR" dirty="0"/>
              <a:t>. à 2 de </a:t>
            </a:r>
            <a:r>
              <a:rPr lang="fr-FR" dirty="0">
                <a:solidFill>
                  <a:srgbClr val="C00000"/>
                </a:solidFill>
              </a:rPr>
              <a:t>00101110</a:t>
            </a:r>
            <a:r>
              <a:rPr lang="fr-FR" baseline="-25000" dirty="0">
                <a:solidFill>
                  <a:srgbClr val="C00000"/>
                </a:solidFill>
              </a:rPr>
              <a:t>2</a:t>
            </a:r>
            <a:r>
              <a:rPr lang="fr-FR" dirty="0">
                <a:solidFill>
                  <a:srgbClr val="C00000"/>
                </a:solidFill>
              </a:rPr>
              <a:t> est:</a:t>
            </a:r>
            <a:endParaRPr lang="fr-FR" sz="18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r-FR" sz="1800" baseline="-25000" dirty="0">
                <a:solidFill>
                  <a:srgbClr val="C00000"/>
                </a:solidFill>
              </a:rPr>
              <a:t>               </a:t>
            </a:r>
            <a:r>
              <a:rPr lang="fr-FR" dirty="0" err="1">
                <a:solidFill>
                  <a:srgbClr val="C00000"/>
                </a:solidFill>
              </a:rPr>
              <a:t>Comp</a:t>
            </a:r>
            <a:r>
              <a:rPr lang="fr-FR" dirty="0">
                <a:solidFill>
                  <a:srgbClr val="C00000"/>
                </a:solidFill>
              </a:rPr>
              <a:t>. à 1   11010001</a:t>
            </a:r>
            <a:endParaRPr lang="fr-FR" baseline="-250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r-FR" dirty="0">
                <a:solidFill>
                  <a:srgbClr val="C00000"/>
                </a:solidFill>
              </a:rPr>
              <a:t>			       +1</a:t>
            </a:r>
          </a:p>
          <a:p>
            <a:pPr marL="0" indent="0">
              <a:buNone/>
            </a:pPr>
            <a:r>
              <a:rPr lang="fr-FR" dirty="0" err="1">
                <a:solidFill>
                  <a:srgbClr val="C00000"/>
                </a:solidFill>
              </a:rPr>
              <a:t>Comp</a:t>
            </a:r>
            <a:r>
              <a:rPr lang="fr-FR" dirty="0">
                <a:solidFill>
                  <a:srgbClr val="C00000"/>
                </a:solidFill>
              </a:rPr>
              <a:t>. à 2          11010010 nombre négatif</a:t>
            </a:r>
          </a:p>
          <a:p>
            <a:endParaRPr lang="fr-F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F96C2-765D-6D48-A8D0-9EDCD093D76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fr-FR" dirty="0"/>
          </a:p>
          <a:p>
            <a:r>
              <a:rPr lang="fr-FR" dirty="0">
                <a:solidFill>
                  <a:srgbClr val="00B050"/>
                </a:solidFill>
              </a:rPr>
              <a:t>  </a:t>
            </a:r>
            <a:r>
              <a:rPr lang="fr-FR" dirty="0">
                <a:solidFill>
                  <a:srgbClr val="00B0F0"/>
                </a:solidFill>
              </a:rPr>
              <a:t>1</a:t>
            </a:r>
            <a:r>
              <a:rPr lang="fr-FR" dirty="0">
                <a:solidFill>
                  <a:srgbClr val="00B050"/>
                </a:solidFill>
              </a:rPr>
              <a:t>1         1 retenue</a:t>
            </a:r>
          </a:p>
          <a:p>
            <a:r>
              <a:rPr lang="fr-FR" dirty="0"/>
              <a:t>     01101011</a:t>
            </a:r>
            <a:r>
              <a:rPr lang="fr-FR" baseline="-25000" dirty="0"/>
              <a:t>2</a:t>
            </a:r>
          </a:p>
          <a:p>
            <a:r>
              <a:rPr lang="fr-FR" dirty="0">
                <a:solidFill>
                  <a:srgbClr val="C00000"/>
                </a:solidFill>
              </a:rPr>
              <a:t>     11010010</a:t>
            </a:r>
            <a:r>
              <a:rPr lang="fr-FR" baseline="-25000" dirty="0">
                <a:solidFill>
                  <a:srgbClr val="C00000"/>
                </a:solidFill>
              </a:rPr>
              <a:t>2</a:t>
            </a:r>
          </a:p>
          <a:p>
            <a:pPr marL="0" indent="0">
              <a:buNone/>
            </a:pPr>
            <a:r>
              <a:rPr lang="fr-FR" dirty="0">
                <a:solidFill>
                  <a:srgbClr val="C00000"/>
                </a:solidFill>
              </a:rPr>
              <a:t>-----------------------</a:t>
            </a:r>
            <a:endParaRPr lang="fr-FR" dirty="0"/>
          </a:p>
          <a:p>
            <a:r>
              <a:rPr lang="fr-FR" dirty="0"/>
              <a:t> </a:t>
            </a:r>
            <a:r>
              <a:rPr lang="fr-FR" dirty="0">
                <a:solidFill>
                  <a:srgbClr val="00B0F0"/>
                </a:solidFill>
              </a:rPr>
              <a:t>1</a:t>
            </a:r>
            <a:r>
              <a:rPr lang="fr-FR" dirty="0">
                <a:solidFill>
                  <a:srgbClr val="7030A0"/>
                </a:solidFill>
              </a:rPr>
              <a:t>|</a:t>
            </a:r>
            <a:r>
              <a:rPr lang="fr-FR" dirty="0"/>
              <a:t>00111101</a:t>
            </a:r>
            <a:r>
              <a:rPr lang="fr-FR" baseline="-25000" dirty="0"/>
              <a:t>2</a:t>
            </a:r>
            <a:r>
              <a:rPr lang="fr-FR" dirty="0"/>
              <a:t> = 61</a:t>
            </a:r>
            <a:r>
              <a:rPr lang="fr-FR" baseline="-25000" dirty="0"/>
              <a:t>10</a:t>
            </a:r>
          </a:p>
          <a:p>
            <a:r>
              <a:rPr lang="fr-FR" sz="2400" u="sng" dirty="0"/>
              <a:t>Ignore l</a:t>
            </a:r>
            <a:r>
              <a:rPr lang="fr-FR" sz="2400" dirty="0"/>
              <a:t>e dernier bit à gauche(il est du à l’usage du </a:t>
            </a:r>
            <a:r>
              <a:rPr lang="fr-FR" sz="2400" dirty="0" err="1"/>
              <a:t>comp</a:t>
            </a:r>
            <a:r>
              <a:rPr lang="fr-FR" sz="2400" dirty="0"/>
              <a:t>. 2</a:t>
            </a:r>
          </a:p>
        </p:txBody>
      </p:sp>
    </p:spTree>
    <p:extLst>
      <p:ext uri="{BB962C8B-B14F-4D97-AF65-F5344CB8AC3E}">
        <p14:creationId xmlns:p14="http://schemas.microsoft.com/office/powerpoint/2010/main" val="958047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2AD94F-A318-4B4E-BFC5-64B7389F9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262" y="391501"/>
            <a:ext cx="8033238" cy="1325563"/>
          </a:xfrm>
        </p:spPr>
        <p:txBody>
          <a:bodyPr>
            <a:normAutofit/>
          </a:bodyPr>
          <a:lstStyle/>
          <a:p>
            <a:pPr algn="ctr"/>
            <a:r>
              <a:rPr lang="fr-CA" sz="2400" dirty="0">
                <a:solidFill>
                  <a:srgbClr val="C00000"/>
                </a:solidFill>
              </a:rPr>
              <a:t>Table de avec les deux représentations des nombres négatifs: </a:t>
            </a:r>
            <a:r>
              <a:rPr lang="fr-CA" sz="2400" dirty="0" err="1">
                <a:solidFill>
                  <a:srgbClr val="C00000"/>
                </a:solidFill>
              </a:rPr>
              <a:t>comp</a:t>
            </a:r>
            <a:r>
              <a:rPr lang="fr-CA" sz="2400" dirty="0">
                <a:solidFill>
                  <a:srgbClr val="C00000"/>
                </a:solidFill>
              </a:rPr>
              <a:t> 2, signe+ valeur absolue</a:t>
            </a:r>
          </a:p>
        </p:txBody>
      </p:sp>
      <p:pic>
        <p:nvPicPr>
          <p:cNvPr id="5" name="Espace réservé du contenu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5346BFA-0826-4106-9BD5-DD9E9FF086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08829" y="1086277"/>
            <a:ext cx="3252322" cy="4351338"/>
          </a:xfrm>
        </p:spPr>
      </p:pic>
    </p:spTree>
    <p:extLst>
      <p:ext uri="{BB962C8B-B14F-4D97-AF65-F5344CB8AC3E}">
        <p14:creationId xmlns:p14="http://schemas.microsoft.com/office/powerpoint/2010/main" val="247402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B6A912-7E00-4E84-8027-0DE149B18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du décimal</a:t>
            </a:r>
          </a:p>
        </p:txBody>
      </p:sp>
      <p:pic>
        <p:nvPicPr>
          <p:cNvPr id="4" name="Content Placeholder 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BF152128-7E00-364E-91E9-D8AC9F2B69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36125" y="1026394"/>
            <a:ext cx="4304799" cy="5416065"/>
          </a:xfrm>
        </p:spPr>
      </p:pic>
    </p:spTree>
    <p:extLst>
      <p:ext uri="{BB962C8B-B14F-4D97-AF65-F5344CB8AC3E}">
        <p14:creationId xmlns:p14="http://schemas.microsoft.com/office/powerpoint/2010/main" val="3091500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492C8-36F4-DF46-AD5E-091E10A53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Opérations arithmétiques</a:t>
            </a:r>
            <a:br>
              <a:rPr lang="fr-FR" dirty="0">
                <a:solidFill>
                  <a:srgbClr val="C00000"/>
                </a:solidFill>
              </a:rPr>
            </a:br>
            <a:r>
              <a:rPr lang="fr-FR" dirty="0">
                <a:solidFill>
                  <a:srgbClr val="C00000"/>
                </a:solidFill>
              </a:rPr>
              <a:t>Codage BCD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69DA1C-A8C9-F142-B27B-1225F3B6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Addition; exemple 151</a:t>
            </a:r>
            <a:r>
              <a:rPr lang="fr-FR" baseline="-25000" dirty="0"/>
              <a:t>10</a:t>
            </a:r>
            <a:r>
              <a:rPr lang="fr-FR" dirty="0"/>
              <a:t>+9</a:t>
            </a:r>
            <a:r>
              <a:rPr lang="fr-FR" baseline="-25000" dirty="0"/>
              <a:t>10</a:t>
            </a:r>
            <a:r>
              <a:rPr lang="fr-FR" dirty="0"/>
              <a:t>= 160</a:t>
            </a:r>
            <a:r>
              <a:rPr lang="fr-FR" baseline="-25000" dirty="0"/>
              <a:t>10</a:t>
            </a:r>
            <a:r>
              <a:rPr lang="fr-FR" dirty="0"/>
              <a:t> </a:t>
            </a:r>
          </a:p>
          <a:p>
            <a:r>
              <a:rPr lang="fr-FR" sz="1800" dirty="0"/>
              <a:t>                 s                                        	        s</a:t>
            </a:r>
          </a:p>
          <a:p>
            <a:r>
              <a:rPr lang="fr-FR" sz="1800" dirty="0"/>
              <a:t>                 </a:t>
            </a:r>
            <a:r>
              <a:rPr lang="fr-FR" sz="1800" dirty="0">
                <a:solidFill>
                  <a:srgbClr val="C00000"/>
                </a:solidFill>
              </a:rPr>
              <a:t>0</a:t>
            </a:r>
            <a:r>
              <a:rPr lang="fr-FR" sz="1800" dirty="0"/>
              <a:t>      1      5          1	   	        </a:t>
            </a:r>
            <a:r>
              <a:rPr lang="fr-FR" sz="1800" dirty="0">
                <a:solidFill>
                  <a:srgbClr val="C00000"/>
                </a:solidFill>
              </a:rPr>
              <a:t>0</a:t>
            </a:r>
            <a:r>
              <a:rPr lang="fr-FR" sz="1800" dirty="0"/>
              <a:t>         0        0       9</a:t>
            </a:r>
          </a:p>
          <a:p>
            <a:r>
              <a:rPr lang="fr-FR" sz="1800" dirty="0">
                <a:solidFill>
                  <a:schemeClr val="accent1"/>
                </a:solidFill>
              </a:rPr>
              <a:t>BCD</a:t>
            </a:r>
            <a:r>
              <a:rPr lang="fr-FR" sz="1800" dirty="0"/>
              <a:t>     0000 0001 0101  0001                   0000  0000 0000 1001</a:t>
            </a:r>
          </a:p>
          <a:p>
            <a:pPr lvl="1"/>
            <a:r>
              <a:rPr lang="fr-FR" sz="1800" dirty="0"/>
              <a:t>0000  0001 0101  0001</a:t>
            </a:r>
          </a:p>
          <a:p>
            <a:pPr lvl="1"/>
            <a:r>
              <a:rPr lang="fr-FR" sz="1800" dirty="0"/>
              <a:t>0000  0000 0000 1001</a:t>
            </a:r>
          </a:p>
          <a:p>
            <a:pPr lvl="1"/>
            <a:r>
              <a:rPr lang="fr-FR" sz="1800" dirty="0"/>
              <a:t>-----------------------------</a:t>
            </a:r>
          </a:p>
          <a:p>
            <a:pPr lvl="1"/>
            <a:r>
              <a:rPr lang="fr-FR" sz="1800" dirty="0"/>
              <a:t>0000  0001 0101 1010                       0       1        5      10           le </a:t>
            </a:r>
            <a:r>
              <a:rPr lang="fr-FR" sz="1800" dirty="0" err="1"/>
              <a:t>résulat</a:t>
            </a:r>
            <a:r>
              <a:rPr lang="fr-FR" sz="1800" dirty="0"/>
              <a:t> n’est pas 160 </a:t>
            </a:r>
          </a:p>
          <a:p>
            <a:pPr marL="457200" lvl="1" indent="0">
              <a:buNone/>
            </a:pPr>
            <a:r>
              <a:rPr lang="fr-FR" sz="1800" dirty="0"/>
              <a:t>                                   0110          correction, ajouter 6</a:t>
            </a:r>
          </a:p>
          <a:p>
            <a:pPr marL="457200" lvl="1" indent="0">
              <a:buNone/>
            </a:pPr>
            <a:r>
              <a:rPr lang="fr-FR" sz="1800" dirty="0"/>
              <a:t>-------------------------------------</a:t>
            </a:r>
          </a:p>
          <a:p>
            <a:pPr marL="457200" lvl="1" indent="0">
              <a:buNone/>
            </a:pPr>
            <a:r>
              <a:rPr lang="fr-FR" sz="1800" dirty="0"/>
              <a:t>   0000  001 0110  0000…………………………….&gt;     0160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45C6F40E-5642-42EA-A014-4769D994031A}"/>
                  </a:ext>
                </a:extLst>
              </p14:cNvPr>
              <p14:cNvContentPartPr/>
              <p14:nvPr/>
            </p14:nvContentPartPr>
            <p14:xfrm>
              <a:off x="2128040" y="2564160"/>
              <a:ext cx="720" cy="216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45C6F40E-5642-42EA-A014-4769D994031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10040" y="2546520"/>
                <a:ext cx="3636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DE4A5B15-EF12-4C33-B92D-0651F577B17A}"/>
                  </a:ext>
                </a:extLst>
              </p14:cNvPr>
              <p14:cNvContentPartPr/>
              <p14:nvPr/>
            </p14:nvContentPartPr>
            <p14:xfrm>
              <a:off x="1956680" y="2973120"/>
              <a:ext cx="66240" cy="4500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DE4A5B15-EF12-4C33-B92D-0651F577B17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39040" y="2955480"/>
                <a:ext cx="101880" cy="80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oupe 17">
            <a:extLst>
              <a:ext uri="{FF2B5EF4-FFF2-40B4-BE49-F238E27FC236}">
                <a16:creationId xmlns:a16="http://schemas.microsoft.com/office/drawing/2014/main" id="{ADC84776-C6C7-4D99-A516-EC00EEDF7018}"/>
              </a:ext>
            </a:extLst>
          </p:cNvPr>
          <p:cNvGrpSpPr/>
          <p:nvPr/>
        </p:nvGrpSpPr>
        <p:grpSpPr>
          <a:xfrm>
            <a:off x="2065580" y="2540940"/>
            <a:ext cx="124920" cy="46440"/>
            <a:chOff x="2040920" y="2548680"/>
            <a:chExt cx="124920" cy="4644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6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1A68E40E-D230-4F5D-9673-E558F40BE1A2}"/>
                    </a:ext>
                  </a:extLst>
                </p14:cNvPr>
                <p14:cNvContentPartPr/>
                <p14:nvPr/>
              </p14:nvContentPartPr>
              <p14:xfrm>
                <a:off x="2040920" y="2575320"/>
                <a:ext cx="33840" cy="1116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1A68E40E-D230-4F5D-9673-E558F40BE1A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23280" y="2557320"/>
                  <a:ext cx="6948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8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A31F87B3-919F-4B35-B0E5-E023916AC5ED}"/>
                    </a:ext>
                  </a:extLst>
                </p14:cNvPr>
                <p14:cNvContentPartPr/>
                <p14:nvPr/>
              </p14:nvContentPartPr>
              <p14:xfrm>
                <a:off x="2157560" y="2589360"/>
                <a:ext cx="8280" cy="5760"/>
              </p14:xfrm>
            </p:contentPart>
          </mc:Choice>
          <mc:Fallback xmlns=""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A31F87B3-919F-4B35-B0E5-E023916AC5E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139560" y="2571720"/>
                  <a:ext cx="4392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0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724D43F2-024D-4DE0-8A88-ED00C0C99E9B}"/>
                    </a:ext>
                  </a:extLst>
                </p14:cNvPr>
                <p14:cNvContentPartPr/>
                <p14:nvPr/>
              </p14:nvContentPartPr>
              <p14:xfrm>
                <a:off x="2113640" y="2548680"/>
                <a:ext cx="360" cy="36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724D43F2-024D-4DE0-8A88-ED00C0C99E9B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095640" y="253104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1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26839EA1-E444-48EE-9D13-78D9847BF81E}"/>
                    </a:ext>
                  </a:extLst>
                </p14:cNvPr>
                <p14:cNvContentPartPr/>
                <p14:nvPr/>
              </p14:nvContentPartPr>
              <p14:xfrm>
                <a:off x="2085920" y="2557680"/>
                <a:ext cx="4680" cy="13680"/>
              </p14:xfrm>
            </p:contentPart>
          </mc:Choice>
          <mc:Fallback xmlns=""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26839EA1-E444-48EE-9D13-78D9847BF81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067920" y="2540040"/>
                  <a:ext cx="40320" cy="49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3">
            <p14:nvContentPartPr>
              <p14:cNvPr id="19" name="Encre 18">
                <a:extLst>
                  <a:ext uri="{FF2B5EF4-FFF2-40B4-BE49-F238E27FC236}">
                    <a16:creationId xmlns:a16="http://schemas.microsoft.com/office/drawing/2014/main" id="{EA2C22F3-5571-4D90-B01F-3B6A3366406A}"/>
                  </a:ext>
                </a:extLst>
              </p14:cNvPr>
              <p14:cNvContentPartPr/>
              <p14:nvPr/>
            </p14:nvContentPartPr>
            <p14:xfrm>
              <a:off x="2255840" y="3824520"/>
              <a:ext cx="46440" cy="34920"/>
            </p14:xfrm>
          </p:contentPart>
        </mc:Choice>
        <mc:Fallback xmlns="">
          <p:pic>
            <p:nvPicPr>
              <p:cNvPr id="19" name="Encre 18">
                <a:extLst>
                  <a:ext uri="{FF2B5EF4-FFF2-40B4-BE49-F238E27FC236}">
                    <a16:creationId xmlns:a16="http://schemas.microsoft.com/office/drawing/2014/main" id="{EA2C22F3-5571-4D90-B01F-3B6A3366406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237840" y="3806520"/>
                <a:ext cx="82080" cy="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5">
            <p14:nvContentPartPr>
              <p14:cNvPr id="20" name="Encre 19">
                <a:extLst>
                  <a:ext uri="{FF2B5EF4-FFF2-40B4-BE49-F238E27FC236}">
                    <a16:creationId xmlns:a16="http://schemas.microsoft.com/office/drawing/2014/main" id="{BB44C5CF-EDE6-4A93-9F4E-E12DAB9F69DB}"/>
                  </a:ext>
                </a:extLst>
              </p14:cNvPr>
              <p14:cNvContentPartPr/>
              <p14:nvPr/>
            </p14:nvContentPartPr>
            <p14:xfrm>
              <a:off x="5572520" y="4341840"/>
              <a:ext cx="19800" cy="14760"/>
            </p14:xfrm>
          </p:contentPart>
        </mc:Choice>
        <mc:Fallback xmlns="">
          <p:pic>
            <p:nvPicPr>
              <p:cNvPr id="20" name="Encre 19">
                <a:extLst>
                  <a:ext uri="{FF2B5EF4-FFF2-40B4-BE49-F238E27FC236}">
                    <a16:creationId xmlns:a16="http://schemas.microsoft.com/office/drawing/2014/main" id="{BB44C5CF-EDE6-4A93-9F4E-E12DAB9F69D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554880" y="4324200"/>
                <a:ext cx="55440" cy="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7">
            <p14:nvContentPartPr>
              <p14:cNvPr id="21" name="Encre 20">
                <a:extLst>
                  <a:ext uri="{FF2B5EF4-FFF2-40B4-BE49-F238E27FC236}">
                    <a16:creationId xmlns:a16="http://schemas.microsoft.com/office/drawing/2014/main" id="{100E3F57-8E82-46BF-A862-48F43DEC3D77}"/>
                  </a:ext>
                </a:extLst>
              </p14:cNvPr>
              <p14:cNvContentPartPr/>
              <p14:nvPr/>
            </p14:nvContentPartPr>
            <p14:xfrm>
              <a:off x="5895080" y="4781760"/>
              <a:ext cx="2520" cy="1080"/>
            </p14:xfrm>
          </p:contentPart>
        </mc:Choice>
        <mc:Fallback xmlns="">
          <p:pic>
            <p:nvPicPr>
              <p:cNvPr id="21" name="Encre 20">
                <a:extLst>
                  <a:ext uri="{FF2B5EF4-FFF2-40B4-BE49-F238E27FC236}">
                    <a16:creationId xmlns:a16="http://schemas.microsoft.com/office/drawing/2014/main" id="{100E3F57-8E82-46BF-A862-48F43DEC3D7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77080" y="4763760"/>
                <a:ext cx="3816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9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D712D757-EF84-4869-835E-4FC89630E055}"/>
                  </a:ext>
                </a:extLst>
              </p14:cNvPr>
              <p14:cNvContentPartPr/>
              <p14:nvPr/>
            </p14:nvContentPartPr>
            <p14:xfrm>
              <a:off x="3543320" y="5626680"/>
              <a:ext cx="25920" cy="84960"/>
            </p14:xfrm>
          </p:contentPart>
        </mc:Choice>
        <mc:Fallback xmlns=""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D712D757-EF84-4869-835E-4FC89630E055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525680" y="5608680"/>
                <a:ext cx="61560" cy="120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Groupe 33">
            <a:extLst>
              <a:ext uri="{FF2B5EF4-FFF2-40B4-BE49-F238E27FC236}">
                <a16:creationId xmlns:a16="http://schemas.microsoft.com/office/drawing/2014/main" id="{96BF06C3-DE19-4EA0-BA9A-51BBBFAA3C1E}"/>
              </a:ext>
            </a:extLst>
          </p:cNvPr>
          <p:cNvGrpSpPr/>
          <p:nvPr/>
        </p:nvGrpSpPr>
        <p:grpSpPr>
          <a:xfrm>
            <a:off x="5043680" y="2926320"/>
            <a:ext cx="39600" cy="262800"/>
            <a:chOff x="5043680" y="2926320"/>
            <a:chExt cx="39600" cy="262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D2643F3C-181C-403E-A64D-B9AF55CEDCAF}"/>
                    </a:ext>
                  </a:extLst>
                </p14:cNvPr>
                <p14:cNvContentPartPr/>
                <p14:nvPr/>
              </p14:nvContentPartPr>
              <p14:xfrm>
                <a:off x="5043680" y="2926320"/>
                <a:ext cx="9720" cy="106200"/>
              </p14:xfrm>
            </p:contentPart>
          </mc:Choice>
          <mc:Fallback xmlns=""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D2643F3C-181C-403E-A64D-B9AF55CEDCA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026040" y="2908320"/>
                  <a:ext cx="4536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3" name="Encre 32">
                  <a:extLst>
                    <a:ext uri="{FF2B5EF4-FFF2-40B4-BE49-F238E27FC236}">
                      <a16:creationId xmlns:a16="http://schemas.microsoft.com/office/drawing/2014/main" id="{1F9CF73A-C7D8-4D40-B026-A7A1712CC62E}"/>
                    </a:ext>
                  </a:extLst>
                </p14:cNvPr>
                <p14:cNvContentPartPr/>
                <p14:nvPr/>
              </p14:nvContentPartPr>
              <p14:xfrm>
                <a:off x="5067800" y="2973120"/>
                <a:ext cx="15480" cy="216000"/>
              </p14:xfrm>
            </p:contentPart>
          </mc:Choice>
          <mc:Fallback xmlns="">
            <p:pic>
              <p:nvPicPr>
                <p:cNvPr id="33" name="Encre 32">
                  <a:extLst>
                    <a:ext uri="{FF2B5EF4-FFF2-40B4-BE49-F238E27FC236}">
                      <a16:creationId xmlns:a16="http://schemas.microsoft.com/office/drawing/2014/main" id="{1F9CF73A-C7D8-4D40-B026-A7A1712CC62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049800" y="2955120"/>
                  <a:ext cx="51120" cy="251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AD5186DF-B87D-42A5-BD81-8E16EC0E5680}"/>
              </a:ext>
            </a:extLst>
          </p:cNvPr>
          <p:cNvGrpSpPr/>
          <p:nvPr/>
        </p:nvGrpSpPr>
        <p:grpSpPr>
          <a:xfrm>
            <a:off x="5660000" y="2959800"/>
            <a:ext cx="36360" cy="227880"/>
            <a:chOff x="5660000" y="2959800"/>
            <a:chExt cx="36360" cy="227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7AF9A20C-E44B-4BF4-B63A-993A292A3D36}"/>
                    </a:ext>
                  </a:extLst>
                </p14:cNvPr>
                <p14:cNvContentPartPr/>
                <p14:nvPr/>
              </p14:nvContentPartPr>
              <p14:xfrm>
                <a:off x="5660720" y="2964840"/>
                <a:ext cx="3960" cy="23760"/>
              </p14:xfrm>
            </p:contentPart>
          </mc:Choice>
          <mc:Fallback xmlns=""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7AF9A20C-E44B-4BF4-B63A-993A292A3D3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642720" y="2946840"/>
                  <a:ext cx="3960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9778ECD1-605D-4807-A672-79767C83EA8B}"/>
                    </a:ext>
                  </a:extLst>
                </p14:cNvPr>
                <p14:cNvContentPartPr/>
                <p14:nvPr/>
              </p14:nvContentPartPr>
              <p14:xfrm>
                <a:off x="5660000" y="2959800"/>
                <a:ext cx="36360" cy="227880"/>
              </p14:xfrm>
            </p:contentPart>
          </mc:Choice>
          <mc:Fallback xmlns=""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9778ECD1-605D-4807-A672-79767C83EA8B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642000" y="2941800"/>
                  <a:ext cx="72000" cy="263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43" name="Encre 42">
                <a:extLst>
                  <a:ext uri="{FF2B5EF4-FFF2-40B4-BE49-F238E27FC236}">
                    <a16:creationId xmlns:a16="http://schemas.microsoft.com/office/drawing/2014/main" id="{DEEB54D3-3EF2-43B0-863E-BC83CEA0407F}"/>
                  </a:ext>
                </a:extLst>
              </p14:cNvPr>
              <p14:cNvContentPartPr/>
              <p14:nvPr/>
            </p14:nvContentPartPr>
            <p14:xfrm>
              <a:off x="3593600" y="2971320"/>
              <a:ext cx="55440" cy="170280"/>
            </p14:xfrm>
          </p:contentPart>
        </mc:Choice>
        <mc:Fallback xmlns="">
          <p:pic>
            <p:nvPicPr>
              <p:cNvPr id="43" name="Encre 42">
                <a:extLst>
                  <a:ext uri="{FF2B5EF4-FFF2-40B4-BE49-F238E27FC236}">
                    <a16:creationId xmlns:a16="http://schemas.microsoft.com/office/drawing/2014/main" id="{DEEB54D3-3EF2-43B0-863E-BC83CEA0407F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575600" y="2953320"/>
                <a:ext cx="91080" cy="20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47" name="Groupe 46">
            <a:extLst>
              <a:ext uri="{FF2B5EF4-FFF2-40B4-BE49-F238E27FC236}">
                <a16:creationId xmlns:a16="http://schemas.microsoft.com/office/drawing/2014/main" id="{7A94A056-EC14-4A6D-9B0D-8EFC5997F8FE}"/>
              </a:ext>
            </a:extLst>
          </p:cNvPr>
          <p:cNvGrpSpPr/>
          <p:nvPr/>
        </p:nvGrpSpPr>
        <p:grpSpPr>
          <a:xfrm>
            <a:off x="2550680" y="2995440"/>
            <a:ext cx="27000" cy="87840"/>
            <a:chOff x="2550680" y="2995440"/>
            <a:chExt cx="27000" cy="87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5" name="Encre 44">
                  <a:extLst>
                    <a:ext uri="{FF2B5EF4-FFF2-40B4-BE49-F238E27FC236}">
                      <a16:creationId xmlns:a16="http://schemas.microsoft.com/office/drawing/2014/main" id="{0501F5C3-F0C5-409F-AF1E-1DD0E431AB0A}"/>
                    </a:ext>
                  </a:extLst>
                </p14:cNvPr>
                <p14:cNvContentPartPr/>
                <p14:nvPr/>
              </p14:nvContentPartPr>
              <p14:xfrm>
                <a:off x="2553200" y="3004440"/>
                <a:ext cx="24480" cy="78840"/>
              </p14:xfrm>
            </p:contentPart>
          </mc:Choice>
          <mc:Fallback xmlns="">
            <p:pic>
              <p:nvPicPr>
                <p:cNvPr id="45" name="Encre 44">
                  <a:extLst>
                    <a:ext uri="{FF2B5EF4-FFF2-40B4-BE49-F238E27FC236}">
                      <a16:creationId xmlns:a16="http://schemas.microsoft.com/office/drawing/2014/main" id="{0501F5C3-F0C5-409F-AF1E-1DD0E431AB0A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535560" y="2986440"/>
                  <a:ext cx="6012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46" name="Encre 45">
                  <a:extLst>
                    <a:ext uri="{FF2B5EF4-FFF2-40B4-BE49-F238E27FC236}">
                      <a16:creationId xmlns:a16="http://schemas.microsoft.com/office/drawing/2014/main" id="{126FAA0E-EA35-4392-9487-5558C37714C1}"/>
                    </a:ext>
                  </a:extLst>
                </p14:cNvPr>
                <p14:cNvContentPartPr/>
                <p14:nvPr/>
              </p14:nvContentPartPr>
              <p14:xfrm>
                <a:off x="2550680" y="2995440"/>
                <a:ext cx="1440" cy="4320"/>
              </p14:xfrm>
            </p:contentPart>
          </mc:Choice>
          <mc:Fallback xmlns="">
            <p:pic>
              <p:nvPicPr>
                <p:cNvPr id="46" name="Encre 45">
                  <a:extLst>
                    <a:ext uri="{FF2B5EF4-FFF2-40B4-BE49-F238E27FC236}">
                      <a16:creationId xmlns:a16="http://schemas.microsoft.com/office/drawing/2014/main" id="{126FAA0E-EA35-4392-9487-5558C37714C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533040" y="2977800"/>
                  <a:ext cx="37080" cy="39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48" name="Encre 47">
                <a:extLst>
                  <a:ext uri="{FF2B5EF4-FFF2-40B4-BE49-F238E27FC236}">
                    <a16:creationId xmlns:a16="http://schemas.microsoft.com/office/drawing/2014/main" id="{38B1F7DF-76EE-43DF-B4F0-3826CA717A5F}"/>
                  </a:ext>
                </a:extLst>
              </p14:cNvPr>
              <p14:cNvContentPartPr/>
              <p14:nvPr/>
            </p14:nvContentPartPr>
            <p14:xfrm>
              <a:off x="2098520" y="3008760"/>
              <a:ext cx="37440" cy="121320"/>
            </p14:xfrm>
          </p:contentPart>
        </mc:Choice>
        <mc:Fallback xmlns="">
          <p:pic>
            <p:nvPicPr>
              <p:cNvPr id="48" name="Encre 47">
                <a:extLst>
                  <a:ext uri="{FF2B5EF4-FFF2-40B4-BE49-F238E27FC236}">
                    <a16:creationId xmlns:a16="http://schemas.microsoft.com/office/drawing/2014/main" id="{38B1F7DF-76EE-43DF-B4F0-3826CA717A5F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080880" y="2991120"/>
                <a:ext cx="73080" cy="15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49" name="Encre 48">
                <a:extLst>
                  <a:ext uri="{FF2B5EF4-FFF2-40B4-BE49-F238E27FC236}">
                    <a16:creationId xmlns:a16="http://schemas.microsoft.com/office/drawing/2014/main" id="{13F9DE76-92EA-4178-ABA0-BCBF43D378C7}"/>
                  </a:ext>
                </a:extLst>
              </p14:cNvPr>
              <p14:cNvContentPartPr/>
              <p14:nvPr/>
            </p14:nvContentPartPr>
            <p14:xfrm>
              <a:off x="2943800" y="2955120"/>
              <a:ext cx="101520" cy="175680"/>
            </p14:xfrm>
          </p:contentPart>
        </mc:Choice>
        <mc:Fallback xmlns="">
          <p:pic>
            <p:nvPicPr>
              <p:cNvPr id="49" name="Encre 48">
                <a:extLst>
                  <a:ext uri="{FF2B5EF4-FFF2-40B4-BE49-F238E27FC236}">
                    <a16:creationId xmlns:a16="http://schemas.microsoft.com/office/drawing/2014/main" id="{13F9DE76-92EA-4178-ABA0-BCBF43D378C7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2926160" y="2937480"/>
                <a:ext cx="137160" cy="211320"/>
              </a:xfrm>
              <a:prstGeom prst="rect">
                <a:avLst/>
              </a:prstGeom>
            </p:spPr>
          </p:pic>
        </mc:Fallback>
      </mc:AlternateContent>
      <p:grpSp>
        <p:nvGrpSpPr>
          <p:cNvPr id="53" name="Groupe 52">
            <a:extLst>
              <a:ext uri="{FF2B5EF4-FFF2-40B4-BE49-F238E27FC236}">
                <a16:creationId xmlns:a16="http://schemas.microsoft.com/office/drawing/2014/main" id="{DDA286ED-6B68-48A1-8A81-003CB1BE5CCC}"/>
              </a:ext>
            </a:extLst>
          </p:cNvPr>
          <p:cNvGrpSpPr/>
          <p:nvPr/>
        </p:nvGrpSpPr>
        <p:grpSpPr>
          <a:xfrm>
            <a:off x="6158960" y="2998680"/>
            <a:ext cx="34920" cy="124200"/>
            <a:chOff x="6158960" y="2998680"/>
            <a:chExt cx="34920" cy="124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C03531FC-F918-439A-B05F-D2570972B62C}"/>
                    </a:ext>
                  </a:extLst>
                </p14:cNvPr>
                <p14:cNvContentPartPr/>
                <p14:nvPr/>
              </p14:nvContentPartPr>
              <p14:xfrm>
                <a:off x="6166880" y="3034680"/>
                <a:ext cx="27000" cy="88200"/>
              </p14:xfrm>
            </p:contentPart>
          </mc:Choice>
          <mc:Fallback xmlns=""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C03531FC-F918-439A-B05F-D2570972B62C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148880" y="3016680"/>
                  <a:ext cx="626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51" name="Encre 50">
                  <a:extLst>
                    <a:ext uri="{FF2B5EF4-FFF2-40B4-BE49-F238E27FC236}">
                      <a16:creationId xmlns:a16="http://schemas.microsoft.com/office/drawing/2014/main" id="{58CC599B-E9F7-427A-938E-4F5EAEF32C4C}"/>
                    </a:ext>
                  </a:extLst>
                </p14:cNvPr>
                <p14:cNvContentPartPr/>
                <p14:nvPr/>
              </p14:nvContentPartPr>
              <p14:xfrm>
                <a:off x="6181640" y="3066360"/>
                <a:ext cx="1800" cy="3960"/>
              </p14:xfrm>
            </p:contentPart>
          </mc:Choice>
          <mc:Fallback xmlns="">
            <p:pic>
              <p:nvPicPr>
                <p:cNvPr id="51" name="Encre 50">
                  <a:extLst>
                    <a:ext uri="{FF2B5EF4-FFF2-40B4-BE49-F238E27FC236}">
                      <a16:creationId xmlns:a16="http://schemas.microsoft.com/office/drawing/2014/main" id="{58CC599B-E9F7-427A-938E-4F5EAEF32C4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163640" y="3048360"/>
                  <a:ext cx="3744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1E8AE350-DAD9-4143-A154-153E5431B2BA}"/>
                    </a:ext>
                  </a:extLst>
                </p14:cNvPr>
                <p14:cNvContentPartPr/>
                <p14:nvPr/>
              </p14:nvContentPartPr>
              <p14:xfrm>
                <a:off x="6158960" y="2998680"/>
                <a:ext cx="14760" cy="46800"/>
              </p14:xfrm>
            </p:contentPart>
          </mc:Choice>
          <mc:Fallback xmlns=""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1E8AE350-DAD9-4143-A154-153E5431B2BA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141320" y="2980680"/>
                  <a:ext cx="50400" cy="82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54" name="Encre 53">
                <a:extLst>
                  <a:ext uri="{FF2B5EF4-FFF2-40B4-BE49-F238E27FC236}">
                    <a16:creationId xmlns:a16="http://schemas.microsoft.com/office/drawing/2014/main" id="{F88A426E-1BF8-4085-953A-C96A26DA2735}"/>
                  </a:ext>
                </a:extLst>
              </p14:cNvPr>
              <p14:cNvContentPartPr/>
              <p14:nvPr/>
            </p14:nvContentPartPr>
            <p14:xfrm>
              <a:off x="6611840" y="3013080"/>
              <a:ext cx="360" cy="360"/>
            </p14:xfrm>
          </p:contentPart>
        </mc:Choice>
        <mc:Fallback xmlns="">
          <p:pic>
            <p:nvPicPr>
              <p:cNvPr id="54" name="Encre 53">
                <a:extLst>
                  <a:ext uri="{FF2B5EF4-FFF2-40B4-BE49-F238E27FC236}">
                    <a16:creationId xmlns:a16="http://schemas.microsoft.com/office/drawing/2014/main" id="{F88A426E-1BF8-4085-953A-C96A26DA2735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6594200" y="2995080"/>
                <a:ext cx="3600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4319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E6D5A-CBD4-BE4D-A5C2-5D8F4429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Un autre exemple d’addition: BCD</a:t>
            </a:r>
            <a:br>
              <a:rPr lang="fr-FR" dirty="0">
                <a:solidFill>
                  <a:srgbClr val="C00000"/>
                </a:solidFill>
              </a:rPr>
            </a:br>
            <a:r>
              <a:rPr lang="fr-FR" sz="3600" dirty="0">
                <a:solidFill>
                  <a:schemeClr val="accent1"/>
                </a:solidFill>
              </a:rPr>
              <a:t>Correction séquentielle de droite à gauche, un digit à la fois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180AA-F1F6-ED44-A968-130F29900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772" y="1756958"/>
            <a:ext cx="10515600" cy="4351338"/>
          </a:xfrm>
        </p:spPr>
        <p:txBody>
          <a:bodyPr/>
          <a:lstStyle/>
          <a:p>
            <a:r>
              <a:rPr lang="fr-FR" dirty="0"/>
              <a:t>(199+017)</a:t>
            </a:r>
            <a:r>
              <a:rPr lang="fr-FR" baseline="-25000" dirty="0"/>
              <a:t>10</a:t>
            </a:r>
            <a:r>
              <a:rPr lang="fr-FR" dirty="0"/>
              <a:t> =216</a:t>
            </a:r>
          </a:p>
          <a:p>
            <a:pPr lvl="1"/>
            <a:r>
              <a:rPr lang="fr-FR" dirty="0">
                <a:solidFill>
                  <a:srgbClr val="C00000"/>
                </a:solidFill>
              </a:rPr>
              <a:t>0</a:t>
            </a:r>
            <a:r>
              <a:rPr lang="fr-FR" dirty="0"/>
              <a:t>199</a:t>
            </a:r>
            <a:r>
              <a:rPr lang="fr-FR" baseline="-25000" dirty="0"/>
              <a:t>10</a:t>
            </a:r>
            <a:r>
              <a:rPr lang="fr-FR" dirty="0"/>
              <a:t>=</a:t>
            </a:r>
            <a:r>
              <a:rPr lang="fr-FR" dirty="0">
                <a:solidFill>
                  <a:srgbClr val="C00000"/>
                </a:solidFill>
              </a:rPr>
              <a:t>0000</a:t>
            </a:r>
            <a:r>
              <a:rPr lang="fr-FR" dirty="0"/>
              <a:t>  0001  1001  1001</a:t>
            </a:r>
            <a:r>
              <a:rPr lang="fr-FR" baseline="-25000" dirty="0"/>
              <a:t>bcd</a:t>
            </a:r>
            <a:r>
              <a:rPr lang="fr-FR" dirty="0"/>
              <a:t>,	</a:t>
            </a:r>
            <a:r>
              <a:rPr lang="fr-FR" dirty="0">
                <a:solidFill>
                  <a:srgbClr val="C00000"/>
                </a:solidFill>
              </a:rPr>
              <a:t>0</a:t>
            </a:r>
            <a:r>
              <a:rPr lang="fr-FR" dirty="0"/>
              <a:t>017</a:t>
            </a:r>
            <a:r>
              <a:rPr lang="fr-FR" baseline="-25000" dirty="0"/>
              <a:t>10</a:t>
            </a:r>
            <a:r>
              <a:rPr lang="fr-FR" dirty="0"/>
              <a:t>= </a:t>
            </a:r>
            <a:r>
              <a:rPr lang="fr-FR" dirty="0">
                <a:solidFill>
                  <a:srgbClr val="C00000"/>
                </a:solidFill>
              </a:rPr>
              <a:t>0000 </a:t>
            </a:r>
            <a:r>
              <a:rPr lang="fr-FR" dirty="0"/>
              <a:t> 0000 0001  0111</a:t>
            </a:r>
            <a:r>
              <a:rPr lang="fr-FR" baseline="-25000" dirty="0"/>
              <a:t>bcd</a:t>
            </a:r>
            <a:endParaRPr lang="fr-FR" dirty="0"/>
          </a:p>
          <a:p>
            <a:pPr lvl="1"/>
            <a:endParaRPr lang="fr-FR" dirty="0"/>
          </a:p>
          <a:p>
            <a:pPr lvl="2"/>
            <a:r>
              <a:rPr lang="fr-FR" dirty="0">
                <a:solidFill>
                  <a:srgbClr val="C00000"/>
                </a:solidFill>
              </a:rPr>
              <a:t>                             1  retenue    </a:t>
            </a:r>
          </a:p>
          <a:p>
            <a:pPr lvl="2"/>
            <a:r>
              <a:rPr lang="fr-FR" dirty="0">
                <a:solidFill>
                  <a:srgbClr val="C00000"/>
                </a:solidFill>
              </a:rPr>
              <a:t>0000</a:t>
            </a:r>
            <a:r>
              <a:rPr lang="fr-FR" dirty="0"/>
              <a:t>  0001  1001  1001</a:t>
            </a:r>
          </a:p>
          <a:p>
            <a:pPr lvl="2"/>
            <a:r>
              <a:rPr lang="fr-FR" dirty="0">
                <a:solidFill>
                  <a:srgbClr val="C00000"/>
                </a:solidFill>
              </a:rPr>
              <a:t>0000 </a:t>
            </a:r>
            <a:r>
              <a:rPr lang="fr-FR" dirty="0"/>
              <a:t> 0000  0001  0111</a:t>
            </a:r>
          </a:p>
          <a:p>
            <a:pPr lvl="2"/>
            <a:r>
              <a:rPr lang="fr-FR" dirty="0"/>
              <a:t>-------------------------------</a:t>
            </a:r>
          </a:p>
          <a:p>
            <a:pPr lvl="2"/>
            <a:r>
              <a:rPr lang="fr-FR" dirty="0">
                <a:solidFill>
                  <a:srgbClr val="C00000"/>
                </a:solidFill>
              </a:rPr>
              <a:t>0000</a:t>
            </a:r>
            <a:r>
              <a:rPr lang="fr-FR" dirty="0"/>
              <a:t>  0001  1011   0000</a:t>
            </a:r>
          </a:p>
          <a:p>
            <a:pPr lvl="2"/>
            <a:r>
              <a:rPr lang="fr-FR" dirty="0"/>
              <a:t>                                  0110	correction du premier digit</a:t>
            </a:r>
          </a:p>
          <a:p>
            <a:pPr lvl="2"/>
            <a:r>
              <a:rPr lang="fr-FR" dirty="0"/>
              <a:t>                      0110              correction du deuxième digit</a:t>
            </a:r>
          </a:p>
          <a:p>
            <a:pPr lvl="2"/>
            <a:r>
              <a:rPr lang="fr-FR" dirty="0"/>
              <a:t>--------------------------------</a:t>
            </a:r>
          </a:p>
          <a:p>
            <a:pPr lvl="2"/>
            <a:r>
              <a:rPr lang="fr-FR" dirty="0">
                <a:solidFill>
                  <a:srgbClr val="C00000"/>
                </a:solidFill>
              </a:rPr>
              <a:t>0000</a:t>
            </a:r>
            <a:r>
              <a:rPr lang="fr-FR" dirty="0"/>
              <a:t> 0010 0001  0110	résultat corrigé, 216</a:t>
            </a:r>
            <a:r>
              <a:rPr lang="fr-FR" baseline="-25000" dirty="0"/>
              <a:t>10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5540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FC01C5-45B4-45E5-893A-0E2E66426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Addition/soustraction avec le BCD+3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sz="3100" dirty="0">
                <a:solidFill>
                  <a:schemeClr val="accent1"/>
                </a:solidFill>
              </a:rPr>
              <a:t>Correction: ajouter 3 en cas de retenue, soustraire 3 autrement, tous les digits à la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61A1DD-C154-4106-9463-A5EAA92FC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>
                <a:solidFill>
                  <a:prstClr val="black"/>
                </a:solidFill>
              </a:rPr>
              <a:t>(199+017)</a:t>
            </a:r>
            <a:r>
              <a:rPr lang="fr-FR" baseline="-25000" dirty="0">
                <a:solidFill>
                  <a:prstClr val="black"/>
                </a:solidFill>
              </a:rPr>
              <a:t>10</a:t>
            </a:r>
            <a:r>
              <a:rPr lang="fr-FR" dirty="0">
                <a:solidFill>
                  <a:prstClr val="black"/>
                </a:solidFill>
              </a:rPr>
              <a:t> =216</a:t>
            </a:r>
            <a:r>
              <a:rPr lang="fr-FR" baseline="-25000" dirty="0">
                <a:solidFill>
                  <a:prstClr val="black"/>
                </a:solidFill>
              </a:rPr>
              <a:t>10</a:t>
            </a:r>
            <a:endParaRPr lang="fr-FR" dirty="0">
              <a:solidFill>
                <a:prstClr val="black"/>
              </a:solidFill>
            </a:endParaRPr>
          </a:p>
          <a:p>
            <a:pPr lvl="1"/>
            <a:r>
              <a:rPr lang="fr-FR" dirty="0">
                <a:solidFill>
                  <a:srgbClr val="C00000"/>
                </a:solidFill>
              </a:rPr>
              <a:t>0</a:t>
            </a:r>
            <a:r>
              <a:rPr lang="fr-FR" dirty="0">
                <a:solidFill>
                  <a:prstClr val="black"/>
                </a:solidFill>
              </a:rPr>
              <a:t>199</a:t>
            </a:r>
            <a:r>
              <a:rPr lang="fr-FR" baseline="-25000" dirty="0">
                <a:solidFill>
                  <a:prstClr val="black"/>
                </a:solidFill>
              </a:rPr>
              <a:t>10</a:t>
            </a:r>
            <a:r>
              <a:rPr lang="fr-FR" dirty="0">
                <a:solidFill>
                  <a:prstClr val="black"/>
                </a:solidFill>
              </a:rPr>
              <a:t>=</a:t>
            </a:r>
            <a:r>
              <a:rPr lang="fr-FR" dirty="0">
                <a:solidFill>
                  <a:srgbClr val="C00000"/>
                </a:solidFill>
              </a:rPr>
              <a:t>0011</a:t>
            </a:r>
            <a:r>
              <a:rPr lang="fr-FR" dirty="0">
                <a:solidFill>
                  <a:prstClr val="black"/>
                </a:solidFill>
              </a:rPr>
              <a:t>  0100 1100  1100</a:t>
            </a:r>
            <a:r>
              <a:rPr lang="fr-FR" baseline="-25000" dirty="0">
                <a:solidFill>
                  <a:prstClr val="black"/>
                </a:solidFill>
              </a:rPr>
              <a:t>bcd+3</a:t>
            </a:r>
            <a:r>
              <a:rPr lang="fr-FR" dirty="0">
                <a:solidFill>
                  <a:prstClr val="black"/>
                </a:solidFill>
              </a:rPr>
              <a:t>,	</a:t>
            </a:r>
            <a:r>
              <a:rPr lang="fr-FR" dirty="0">
                <a:solidFill>
                  <a:srgbClr val="C00000"/>
                </a:solidFill>
              </a:rPr>
              <a:t>0</a:t>
            </a:r>
            <a:r>
              <a:rPr lang="fr-FR" dirty="0">
                <a:solidFill>
                  <a:prstClr val="black"/>
                </a:solidFill>
              </a:rPr>
              <a:t>017</a:t>
            </a:r>
            <a:r>
              <a:rPr lang="fr-FR" baseline="-25000" dirty="0">
                <a:solidFill>
                  <a:prstClr val="black"/>
                </a:solidFill>
              </a:rPr>
              <a:t>10 </a:t>
            </a:r>
            <a:r>
              <a:rPr lang="fr-FR" dirty="0">
                <a:solidFill>
                  <a:prstClr val="black"/>
                </a:solidFill>
              </a:rPr>
              <a:t>= </a:t>
            </a:r>
            <a:r>
              <a:rPr lang="fr-FR" dirty="0">
                <a:solidFill>
                  <a:srgbClr val="C00000"/>
                </a:solidFill>
              </a:rPr>
              <a:t>0011 </a:t>
            </a:r>
            <a:r>
              <a:rPr lang="fr-FR" dirty="0">
                <a:solidFill>
                  <a:prstClr val="black"/>
                </a:solidFill>
              </a:rPr>
              <a:t> 0011 1000  1010</a:t>
            </a:r>
            <a:r>
              <a:rPr lang="fr-FR" baseline="-25000" dirty="0">
                <a:solidFill>
                  <a:prstClr val="black"/>
                </a:solidFill>
              </a:rPr>
              <a:t>bcd+3</a:t>
            </a:r>
            <a:endParaRPr lang="fr-FR" dirty="0">
              <a:solidFill>
                <a:prstClr val="black"/>
              </a:solidFill>
            </a:endParaRPr>
          </a:p>
          <a:p>
            <a:pPr lvl="1"/>
            <a:endParaRPr lang="fr-FR" dirty="0">
              <a:solidFill>
                <a:prstClr val="black"/>
              </a:solidFill>
            </a:endParaRPr>
          </a:p>
          <a:p>
            <a:pPr lvl="2"/>
            <a:r>
              <a:rPr lang="fr-FR" dirty="0">
                <a:solidFill>
                  <a:srgbClr val="C00000"/>
                </a:solidFill>
              </a:rPr>
              <a:t>           1111        1  retenue    </a:t>
            </a:r>
          </a:p>
          <a:p>
            <a:pPr lvl="2"/>
            <a:r>
              <a:rPr lang="fr-FR" dirty="0">
                <a:solidFill>
                  <a:srgbClr val="C00000"/>
                </a:solidFill>
              </a:rPr>
              <a:t>0011</a:t>
            </a:r>
            <a:r>
              <a:rPr lang="fr-FR" dirty="0">
                <a:solidFill>
                  <a:prstClr val="black"/>
                </a:solidFill>
              </a:rPr>
              <a:t>  0100 1100  1100</a:t>
            </a:r>
            <a:endParaRPr lang="fr-FR" baseline="-25000" dirty="0">
              <a:solidFill>
                <a:prstClr val="black"/>
              </a:solidFill>
            </a:endParaRPr>
          </a:p>
          <a:p>
            <a:pPr lvl="2"/>
            <a:r>
              <a:rPr lang="fr-FR" dirty="0">
                <a:solidFill>
                  <a:srgbClr val="C00000"/>
                </a:solidFill>
              </a:rPr>
              <a:t>0011 </a:t>
            </a:r>
            <a:r>
              <a:rPr lang="fr-FR" dirty="0">
                <a:solidFill>
                  <a:prstClr val="black"/>
                </a:solidFill>
              </a:rPr>
              <a:t> 0011 0100  1010</a:t>
            </a:r>
          </a:p>
          <a:p>
            <a:pPr lvl="2"/>
            <a:r>
              <a:rPr lang="fr-FR" dirty="0">
                <a:solidFill>
                  <a:prstClr val="black"/>
                </a:solidFill>
              </a:rPr>
              <a:t>-------------------------------</a:t>
            </a:r>
          </a:p>
          <a:p>
            <a:pPr lvl="2"/>
            <a:r>
              <a:rPr lang="fr-FR" dirty="0">
                <a:solidFill>
                  <a:srgbClr val="C00000"/>
                </a:solidFill>
              </a:rPr>
              <a:t>0110</a:t>
            </a:r>
            <a:r>
              <a:rPr lang="fr-FR" dirty="0">
                <a:solidFill>
                  <a:prstClr val="black"/>
                </a:solidFill>
              </a:rPr>
              <a:t>  1000  0001   0110</a:t>
            </a:r>
          </a:p>
          <a:p>
            <a:pPr lvl="2"/>
            <a:r>
              <a:rPr lang="fr-FR" dirty="0">
                <a:solidFill>
                  <a:prstClr val="black"/>
                </a:solidFill>
              </a:rPr>
              <a:t>1101  1101 0011   0011	correction du premier digit</a:t>
            </a:r>
          </a:p>
          <a:p>
            <a:pPr lvl="2"/>
            <a:r>
              <a:rPr lang="fr-FR" dirty="0">
                <a:solidFill>
                  <a:prstClr val="black"/>
                </a:solidFill>
              </a:rPr>
              <a:t>--------------------------------</a:t>
            </a:r>
          </a:p>
          <a:p>
            <a:pPr lvl="2"/>
            <a:r>
              <a:rPr lang="fr-FR" dirty="0">
                <a:solidFill>
                  <a:srgbClr val="C00000"/>
                </a:solidFill>
              </a:rPr>
              <a:t>0011</a:t>
            </a:r>
            <a:r>
              <a:rPr lang="fr-FR" dirty="0">
                <a:solidFill>
                  <a:prstClr val="black"/>
                </a:solidFill>
              </a:rPr>
              <a:t>    0101  100    1001	</a:t>
            </a:r>
            <a:r>
              <a:rPr lang="fr-FR" baseline="-25000" dirty="0">
                <a:solidFill>
                  <a:prstClr val="black"/>
                </a:solidFill>
              </a:rPr>
              <a:t>bcd+3</a:t>
            </a:r>
            <a:r>
              <a:rPr lang="fr-FR" dirty="0">
                <a:solidFill>
                  <a:prstClr val="black"/>
                </a:solidFill>
              </a:rPr>
              <a:t>	résultat corrigé, 216</a:t>
            </a:r>
            <a:r>
              <a:rPr lang="fr-FR" baseline="-25000" dirty="0">
                <a:solidFill>
                  <a:prstClr val="black"/>
                </a:solidFill>
              </a:rPr>
              <a:t>10</a:t>
            </a:r>
            <a:endParaRPr lang="fr-FR" dirty="0">
              <a:solidFill>
                <a:prstClr val="black"/>
              </a:solidFill>
            </a:endParaRP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029350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5479AA-892D-4277-90D0-6D8D6EAAB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Exemple avec fraction; sous traction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7AFA54-645A-46BD-A6EF-1D7136645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38D9F280-C60A-4A37-8B24-15A0D4B9A215}"/>
              </a:ext>
            </a:extLst>
          </p:cNvPr>
          <p:cNvGrpSpPr/>
          <p:nvPr/>
        </p:nvGrpSpPr>
        <p:grpSpPr>
          <a:xfrm>
            <a:off x="2715040" y="2201680"/>
            <a:ext cx="639720" cy="335520"/>
            <a:chOff x="2715040" y="2201680"/>
            <a:chExt cx="639720" cy="335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683D564F-0C84-49F1-9537-EB80354915D7}"/>
                    </a:ext>
                  </a:extLst>
                </p14:cNvPr>
                <p14:cNvContentPartPr/>
                <p14:nvPr/>
              </p14:nvContentPartPr>
              <p14:xfrm>
                <a:off x="2853280" y="2201680"/>
                <a:ext cx="360" cy="36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683D564F-0C84-49F1-9537-EB80354915D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35640" y="218368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F031A2BD-E58B-44C3-BB19-233021FEC3A0}"/>
                    </a:ext>
                  </a:extLst>
                </p14:cNvPr>
                <p14:cNvContentPartPr/>
                <p14:nvPr/>
              </p14:nvContentPartPr>
              <p14:xfrm>
                <a:off x="2715040" y="2207440"/>
                <a:ext cx="122760" cy="30744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F031A2BD-E58B-44C3-BB19-233021FEC3A0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697040" y="2189800"/>
                  <a:ext cx="158400" cy="34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0ABCC13D-198F-4A6C-A9D9-969FCAE02859}"/>
                    </a:ext>
                  </a:extLst>
                </p14:cNvPr>
                <p14:cNvContentPartPr/>
                <p14:nvPr/>
              </p14:nvContentPartPr>
              <p14:xfrm>
                <a:off x="2968840" y="2256760"/>
                <a:ext cx="184320" cy="28044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0ABCC13D-198F-4A6C-A9D9-969FCAE02859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950840" y="2238760"/>
                  <a:ext cx="219960" cy="31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88C16774-EB20-44C5-94E3-705004B10E57}"/>
                    </a:ext>
                  </a:extLst>
                </p14:cNvPr>
                <p14:cNvContentPartPr/>
                <p14:nvPr/>
              </p14:nvContentPartPr>
              <p14:xfrm>
                <a:off x="3069280" y="2201680"/>
                <a:ext cx="231480" cy="2916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88C16774-EB20-44C5-94E3-705004B10E57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051280" y="2183680"/>
                  <a:ext cx="26712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B1FEBB43-14DB-4D85-A530-E1E1590EB2FB}"/>
                    </a:ext>
                  </a:extLst>
                </p14:cNvPr>
                <p14:cNvContentPartPr/>
                <p14:nvPr/>
              </p14:nvContentPartPr>
              <p14:xfrm>
                <a:off x="3337840" y="2413720"/>
                <a:ext cx="16920" cy="2772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B1FEBB43-14DB-4D85-A530-E1E1590EB2FB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319840" y="2395720"/>
                  <a:ext cx="52560" cy="63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7" name="Encre 26">
                <a:extLst>
                  <a:ext uri="{FF2B5EF4-FFF2-40B4-BE49-F238E27FC236}">
                    <a16:creationId xmlns:a16="http://schemas.microsoft.com/office/drawing/2014/main" id="{5D8D8572-EA7A-4634-9E95-8628634A911D}"/>
                  </a:ext>
                </a:extLst>
              </p14:cNvPr>
              <p14:cNvContentPartPr/>
              <p14:nvPr/>
            </p14:nvContentPartPr>
            <p14:xfrm>
              <a:off x="3719080" y="2142640"/>
              <a:ext cx="90000" cy="297360"/>
            </p14:xfrm>
          </p:contentPart>
        </mc:Choice>
        <mc:Fallback xmlns="">
          <p:pic>
            <p:nvPicPr>
              <p:cNvPr id="27" name="Encre 26">
                <a:extLst>
                  <a:ext uri="{FF2B5EF4-FFF2-40B4-BE49-F238E27FC236}">
                    <a16:creationId xmlns:a16="http://schemas.microsoft.com/office/drawing/2014/main" id="{5D8D8572-EA7A-4634-9E95-8628634A911D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701440" y="2125000"/>
                <a:ext cx="125640" cy="33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8" name="Encre 27">
                <a:extLst>
                  <a:ext uri="{FF2B5EF4-FFF2-40B4-BE49-F238E27FC236}">
                    <a16:creationId xmlns:a16="http://schemas.microsoft.com/office/drawing/2014/main" id="{9C2EA50B-046E-4080-9672-3F130AAD343F}"/>
                  </a:ext>
                </a:extLst>
              </p14:cNvPr>
              <p14:cNvContentPartPr/>
              <p14:nvPr/>
            </p14:nvContentPartPr>
            <p14:xfrm>
              <a:off x="1424800" y="2798200"/>
              <a:ext cx="372600" cy="15480"/>
            </p14:xfrm>
          </p:contentPart>
        </mc:Choice>
        <mc:Fallback xmlns="">
          <p:pic>
            <p:nvPicPr>
              <p:cNvPr id="28" name="Encre 27">
                <a:extLst>
                  <a:ext uri="{FF2B5EF4-FFF2-40B4-BE49-F238E27FC236}">
                    <a16:creationId xmlns:a16="http://schemas.microsoft.com/office/drawing/2014/main" id="{9C2EA50B-046E-4080-9672-3F130AAD343F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407160" y="2780560"/>
                <a:ext cx="40824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35" name="Encre 34">
                <a:extLst>
                  <a:ext uri="{FF2B5EF4-FFF2-40B4-BE49-F238E27FC236}">
                    <a16:creationId xmlns:a16="http://schemas.microsoft.com/office/drawing/2014/main" id="{AA09CA37-A283-4258-B84B-02ADD592BD41}"/>
                  </a:ext>
                </a:extLst>
              </p14:cNvPr>
              <p14:cNvContentPartPr/>
              <p14:nvPr/>
            </p14:nvContentPartPr>
            <p14:xfrm>
              <a:off x="8580880" y="2855800"/>
              <a:ext cx="36720" cy="288720"/>
            </p14:xfrm>
          </p:contentPart>
        </mc:Choice>
        <mc:Fallback xmlns="">
          <p:pic>
            <p:nvPicPr>
              <p:cNvPr id="35" name="Encre 34">
                <a:extLst>
                  <a:ext uri="{FF2B5EF4-FFF2-40B4-BE49-F238E27FC236}">
                    <a16:creationId xmlns:a16="http://schemas.microsoft.com/office/drawing/2014/main" id="{AA09CA37-A283-4258-B84B-02ADD592BD41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562880" y="2838160"/>
                <a:ext cx="72360" cy="32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1" name="Encre 30">
                <a:extLst>
                  <a:ext uri="{FF2B5EF4-FFF2-40B4-BE49-F238E27FC236}">
                    <a16:creationId xmlns:a16="http://schemas.microsoft.com/office/drawing/2014/main" id="{2FA41B38-DB28-4600-8C2A-78D8E812882D}"/>
                  </a:ext>
                </a:extLst>
              </p14:cNvPr>
              <p14:cNvContentPartPr/>
              <p14:nvPr/>
            </p14:nvContentPartPr>
            <p14:xfrm>
              <a:off x="3495520" y="2649880"/>
              <a:ext cx="294120" cy="283680"/>
            </p14:xfrm>
          </p:contentPart>
        </mc:Choice>
        <mc:Fallback xmlns="">
          <p:pic>
            <p:nvPicPr>
              <p:cNvPr id="31" name="Encre 30">
                <a:extLst>
                  <a:ext uri="{FF2B5EF4-FFF2-40B4-BE49-F238E27FC236}">
                    <a16:creationId xmlns:a16="http://schemas.microsoft.com/office/drawing/2014/main" id="{2FA41B38-DB28-4600-8C2A-78D8E812882D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477520" y="2631880"/>
                <a:ext cx="329760" cy="3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9" name="Encre 28">
                <a:extLst>
                  <a:ext uri="{FF2B5EF4-FFF2-40B4-BE49-F238E27FC236}">
                    <a16:creationId xmlns:a16="http://schemas.microsoft.com/office/drawing/2014/main" id="{D9DFF235-0EE8-43FD-B34D-7FDAAD4554A8}"/>
                  </a:ext>
                </a:extLst>
              </p14:cNvPr>
              <p14:cNvContentPartPr/>
              <p14:nvPr/>
            </p14:nvContentPartPr>
            <p14:xfrm>
              <a:off x="2900800" y="2707480"/>
              <a:ext cx="238680" cy="128880"/>
            </p14:xfrm>
          </p:contentPart>
        </mc:Choice>
        <mc:Fallback xmlns="">
          <p:pic>
            <p:nvPicPr>
              <p:cNvPr id="29" name="Encre 28">
                <a:extLst>
                  <a:ext uri="{FF2B5EF4-FFF2-40B4-BE49-F238E27FC236}">
                    <a16:creationId xmlns:a16="http://schemas.microsoft.com/office/drawing/2014/main" id="{D9DFF235-0EE8-43FD-B34D-7FDAAD4554A8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882800" y="2689480"/>
                <a:ext cx="27432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0" name="Encre 29">
                <a:extLst>
                  <a:ext uri="{FF2B5EF4-FFF2-40B4-BE49-F238E27FC236}">
                    <a16:creationId xmlns:a16="http://schemas.microsoft.com/office/drawing/2014/main" id="{7006B19A-1D2E-4A7B-875D-D223CD9441C7}"/>
                  </a:ext>
                </a:extLst>
              </p14:cNvPr>
              <p14:cNvContentPartPr/>
              <p14:nvPr/>
            </p14:nvContentPartPr>
            <p14:xfrm>
              <a:off x="3259000" y="2807200"/>
              <a:ext cx="6840" cy="20160"/>
            </p14:xfrm>
          </p:contentPart>
        </mc:Choice>
        <mc:Fallback xmlns="">
          <p:pic>
            <p:nvPicPr>
              <p:cNvPr id="30" name="Encre 29">
                <a:extLst>
                  <a:ext uri="{FF2B5EF4-FFF2-40B4-BE49-F238E27FC236}">
                    <a16:creationId xmlns:a16="http://schemas.microsoft.com/office/drawing/2014/main" id="{7006B19A-1D2E-4A7B-875D-D223CD9441C7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241360" y="2789560"/>
                <a:ext cx="42480" cy="5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3" name="Encre 32">
                <a:extLst>
                  <a:ext uri="{FF2B5EF4-FFF2-40B4-BE49-F238E27FC236}">
                    <a16:creationId xmlns:a16="http://schemas.microsoft.com/office/drawing/2014/main" id="{7CA4DFDF-3470-498D-9C88-7736BDD80575}"/>
                  </a:ext>
                </a:extLst>
              </p14:cNvPr>
              <p14:cNvContentPartPr/>
              <p14:nvPr/>
            </p14:nvContentPartPr>
            <p14:xfrm>
              <a:off x="2508760" y="2719720"/>
              <a:ext cx="315000" cy="147600"/>
            </p14:xfrm>
          </p:contentPart>
        </mc:Choice>
        <mc:Fallback xmlns="">
          <p:pic>
            <p:nvPicPr>
              <p:cNvPr id="33" name="Encre 32">
                <a:extLst>
                  <a:ext uri="{FF2B5EF4-FFF2-40B4-BE49-F238E27FC236}">
                    <a16:creationId xmlns:a16="http://schemas.microsoft.com/office/drawing/2014/main" id="{7CA4DFDF-3470-498D-9C88-7736BDD80575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491120" y="2702080"/>
                <a:ext cx="35064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02" name="Encre 101">
                <a:extLst>
                  <a:ext uri="{FF2B5EF4-FFF2-40B4-BE49-F238E27FC236}">
                    <a16:creationId xmlns:a16="http://schemas.microsoft.com/office/drawing/2014/main" id="{9269196E-67C6-4A6A-8E82-D25207CC0F73}"/>
                  </a:ext>
                </a:extLst>
              </p14:cNvPr>
              <p14:cNvContentPartPr/>
              <p14:nvPr/>
            </p14:nvContentPartPr>
            <p14:xfrm>
              <a:off x="2481400" y="3569320"/>
              <a:ext cx="19440" cy="216720"/>
            </p14:xfrm>
          </p:contentPart>
        </mc:Choice>
        <mc:Fallback xmlns="">
          <p:pic>
            <p:nvPicPr>
              <p:cNvPr id="102" name="Encre 101">
                <a:extLst>
                  <a:ext uri="{FF2B5EF4-FFF2-40B4-BE49-F238E27FC236}">
                    <a16:creationId xmlns:a16="http://schemas.microsoft.com/office/drawing/2014/main" id="{9269196E-67C6-4A6A-8E82-D25207CC0F73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2463760" y="3551320"/>
                <a:ext cx="55080" cy="25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03" name="Encre 102">
                <a:extLst>
                  <a:ext uri="{FF2B5EF4-FFF2-40B4-BE49-F238E27FC236}">
                    <a16:creationId xmlns:a16="http://schemas.microsoft.com/office/drawing/2014/main" id="{EF1C8E98-3193-4A85-9820-3F7ACFA33E5C}"/>
                  </a:ext>
                </a:extLst>
              </p14:cNvPr>
              <p14:cNvContentPartPr/>
              <p14:nvPr/>
            </p14:nvContentPartPr>
            <p14:xfrm>
              <a:off x="3941560" y="2688760"/>
              <a:ext cx="945720" cy="156600"/>
            </p14:xfrm>
          </p:contentPart>
        </mc:Choice>
        <mc:Fallback xmlns="">
          <p:pic>
            <p:nvPicPr>
              <p:cNvPr id="103" name="Encre 102">
                <a:extLst>
                  <a:ext uri="{FF2B5EF4-FFF2-40B4-BE49-F238E27FC236}">
                    <a16:creationId xmlns:a16="http://schemas.microsoft.com/office/drawing/2014/main" id="{EF1C8E98-3193-4A85-9820-3F7ACFA33E5C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3923560" y="2670760"/>
                <a:ext cx="981360" cy="192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911C80E2-2AE7-4CE4-AAD3-02FFB8259919}"/>
              </a:ext>
            </a:extLst>
          </p:cNvPr>
          <p:cNvGrpSpPr/>
          <p:nvPr/>
        </p:nvGrpSpPr>
        <p:grpSpPr>
          <a:xfrm>
            <a:off x="5039200" y="2405080"/>
            <a:ext cx="1857240" cy="423360"/>
            <a:chOff x="5039200" y="2405080"/>
            <a:chExt cx="1857240" cy="42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08" name="Encre 107">
                  <a:extLst>
                    <a:ext uri="{FF2B5EF4-FFF2-40B4-BE49-F238E27FC236}">
                      <a16:creationId xmlns:a16="http://schemas.microsoft.com/office/drawing/2014/main" id="{2AAC98EF-1C86-47BD-8893-D84F009B2DD8}"/>
                    </a:ext>
                  </a:extLst>
                </p14:cNvPr>
                <p14:cNvContentPartPr/>
                <p14:nvPr/>
              </p14:nvContentPartPr>
              <p14:xfrm>
                <a:off x="5039200" y="2587960"/>
                <a:ext cx="202320" cy="106920"/>
              </p14:xfrm>
            </p:contentPart>
          </mc:Choice>
          <mc:Fallback xmlns="">
            <p:pic>
              <p:nvPicPr>
                <p:cNvPr id="108" name="Encre 107">
                  <a:extLst>
                    <a:ext uri="{FF2B5EF4-FFF2-40B4-BE49-F238E27FC236}">
                      <a16:creationId xmlns:a16="http://schemas.microsoft.com/office/drawing/2014/main" id="{2AAC98EF-1C86-47BD-8893-D84F009B2DD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021560" y="2570320"/>
                  <a:ext cx="23796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09" name="Encre 108">
                  <a:extLst>
                    <a:ext uri="{FF2B5EF4-FFF2-40B4-BE49-F238E27FC236}">
                      <a16:creationId xmlns:a16="http://schemas.microsoft.com/office/drawing/2014/main" id="{B4B3B698-E30B-4122-8262-CC27AE5406C0}"/>
                    </a:ext>
                  </a:extLst>
                </p14:cNvPr>
                <p14:cNvContentPartPr/>
                <p14:nvPr/>
              </p14:nvContentPartPr>
              <p14:xfrm>
                <a:off x="5245840" y="2582920"/>
                <a:ext cx="605160" cy="200160"/>
              </p14:xfrm>
            </p:contentPart>
          </mc:Choice>
          <mc:Fallback xmlns="">
            <p:pic>
              <p:nvPicPr>
                <p:cNvPr id="109" name="Encre 108">
                  <a:extLst>
                    <a:ext uri="{FF2B5EF4-FFF2-40B4-BE49-F238E27FC236}">
                      <a16:creationId xmlns:a16="http://schemas.microsoft.com/office/drawing/2014/main" id="{B4B3B698-E30B-4122-8262-CC27AE5406C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228200" y="2565280"/>
                  <a:ext cx="6408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110" name="Encre 109">
                  <a:extLst>
                    <a:ext uri="{FF2B5EF4-FFF2-40B4-BE49-F238E27FC236}">
                      <a16:creationId xmlns:a16="http://schemas.microsoft.com/office/drawing/2014/main" id="{626E58AA-560F-4AA1-B168-36A06BC53FA3}"/>
                    </a:ext>
                  </a:extLst>
                </p14:cNvPr>
                <p14:cNvContentPartPr/>
                <p14:nvPr/>
              </p14:nvContentPartPr>
              <p14:xfrm>
                <a:off x="5844160" y="2539000"/>
                <a:ext cx="282600" cy="289440"/>
              </p14:xfrm>
            </p:contentPart>
          </mc:Choice>
          <mc:Fallback xmlns="">
            <p:pic>
              <p:nvPicPr>
                <p:cNvPr id="110" name="Encre 109">
                  <a:extLst>
                    <a:ext uri="{FF2B5EF4-FFF2-40B4-BE49-F238E27FC236}">
                      <a16:creationId xmlns:a16="http://schemas.microsoft.com/office/drawing/2014/main" id="{626E58AA-560F-4AA1-B168-36A06BC53FA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826160" y="2521360"/>
                  <a:ext cx="31824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111" name="Encre 110">
                  <a:extLst>
                    <a:ext uri="{FF2B5EF4-FFF2-40B4-BE49-F238E27FC236}">
                      <a16:creationId xmlns:a16="http://schemas.microsoft.com/office/drawing/2014/main" id="{E8A4EB8A-2712-434A-820D-DB3AE7F24D28}"/>
                    </a:ext>
                  </a:extLst>
                </p14:cNvPr>
                <p14:cNvContentPartPr/>
                <p14:nvPr/>
              </p14:nvContentPartPr>
              <p14:xfrm>
                <a:off x="6179680" y="2661040"/>
                <a:ext cx="22320" cy="17280"/>
              </p14:xfrm>
            </p:contentPart>
          </mc:Choice>
          <mc:Fallback xmlns="">
            <p:pic>
              <p:nvPicPr>
                <p:cNvPr id="111" name="Encre 110">
                  <a:extLst>
                    <a:ext uri="{FF2B5EF4-FFF2-40B4-BE49-F238E27FC236}">
                      <a16:creationId xmlns:a16="http://schemas.microsoft.com/office/drawing/2014/main" id="{E8A4EB8A-2712-434A-820D-DB3AE7F24D2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161680" y="2643040"/>
                  <a:ext cx="57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113" name="Encre 112">
                  <a:extLst>
                    <a:ext uri="{FF2B5EF4-FFF2-40B4-BE49-F238E27FC236}">
                      <a16:creationId xmlns:a16="http://schemas.microsoft.com/office/drawing/2014/main" id="{C98C2549-B890-45C8-9B7A-CE2CDC7E4A20}"/>
                    </a:ext>
                  </a:extLst>
                </p14:cNvPr>
                <p14:cNvContentPartPr/>
                <p14:nvPr/>
              </p14:nvContentPartPr>
              <p14:xfrm>
                <a:off x="6340960" y="2586160"/>
                <a:ext cx="186840" cy="75960"/>
              </p14:xfrm>
            </p:contentPart>
          </mc:Choice>
          <mc:Fallback xmlns="">
            <p:pic>
              <p:nvPicPr>
                <p:cNvPr id="113" name="Encre 112">
                  <a:extLst>
                    <a:ext uri="{FF2B5EF4-FFF2-40B4-BE49-F238E27FC236}">
                      <a16:creationId xmlns:a16="http://schemas.microsoft.com/office/drawing/2014/main" id="{C98C2549-B890-45C8-9B7A-CE2CDC7E4A2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323320" y="2568520"/>
                  <a:ext cx="2224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114" name="Encre 113">
                  <a:extLst>
                    <a:ext uri="{FF2B5EF4-FFF2-40B4-BE49-F238E27FC236}">
                      <a16:creationId xmlns:a16="http://schemas.microsoft.com/office/drawing/2014/main" id="{DC750B0F-43E3-4726-8CBF-9F7D32E45F5C}"/>
                    </a:ext>
                  </a:extLst>
                </p14:cNvPr>
                <p14:cNvContentPartPr/>
                <p14:nvPr/>
              </p14:nvContentPartPr>
              <p14:xfrm>
                <a:off x="6566320" y="2405080"/>
                <a:ext cx="20520" cy="84600"/>
              </p14:xfrm>
            </p:contentPart>
          </mc:Choice>
          <mc:Fallback xmlns="">
            <p:pic>
              <p:nvPicPr>
                <p:cNvPr id="114" name="Encre 113">
                  <a:extLst>
                    <a:ext uri="{FF2B5EF4-FFF2-40B4-BE49-F238E27FC236}">
                      <a16:creationId xmlns:a16="http://schemas.microsoft.com/office/drawing/2014/main" id="{DC750B0F-43E3-4726-8CBF-9F7D32E45F5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548680" y="2387440"/>
                  <a:ext cx="5616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116" name="Encre 115">
                  <a:extLst>
                    <a:ext uri="{FF2B5EF4-FFF2-40B4-BE49-F238E27FC236}">
                      <a16:creationId xmlns:a16="http://schemas.microsoft.com/office/drawing/2014/main" id="{32338740-ACBE-4F16-8D36-E496D1EE97F1}"/>
                    </a:ext>
                  </a:extLst>
                </p14:cNvPr>
                <p14:cNvContentPartPr/>
                <p14:nvPr/>
              </p14:nvContentPartPr>
              <p14:xfrm>
                <a:off x="6658840" y="2504800"/>
                <a:ext cx="237600" cy="171000"/>
              </p14:xfrm>
            </p:contentPart>
          </mc:Choice>
          <mc:Fallback xmlns="">
            <p:pic>
              <p:nvPicPr>
                <p:cNvPr id="116" name="Encre 115">
                  <a:extLst>
                    <a:ext uri="{FF2B5EF4-FFF2-40B4-BE49-F238E27FC236}">
                      <a16:creationId xmlns:a16="http://schemas.microsoft.com/office/drawing/2014/main" id="{32338740-ACBE-4F16-8D36-E496D1EE97F1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641200" y="2486800"/>
                  <a:ext cx="273240" cy="20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5" name="Groupe 124">
            <a:extLst>
              <a:ext uri="{FF2B5EF4-FFF2-40B4-BE49-F238E27FC236}">
                <a16:creationId xmlns:a16="http://schemas.microsoft.com/office/drawing/2014/main" id="{4C0F7DF4-4FEB-483C-8877-0A68BE6C8C76}"/>
              </a:ext>
            </a:extLst>
          </p:cNvPr>
          <p:cNvGrpSpPr/>
          <p:nvPr/>
        </p:nvGrpSpPr>
        <p:grpSpPr>
          <a:xfrm>
            <a:off x="1488880" y="2973880"/>
            <a:ext cx="7539840" cy="1310400"/>
            <a:chOff x="1488880" y="2973880"/>
            <a:chExt cx="7539840" cy="1310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8F58A166-6517-4582-805D-1885ECB6AE4F}"/>
                    </a:ext>
                  </a:extLst>
                </p14:cNvPr>
                <p14:cNvContentPartPr/>
                <p14:nvPr/>
              </p14:nvContentPartPr>
              <p14:xfrm>
                <a:off x="8096680" y="2973880"/>
                <a:ext cx="235440" cy="150840"/>
              </p14:xfrm>
            </p:contentPart>
          </mc:Choice>
          <mc:Fallback xmlns=""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8F58A166-6517-4582-805D-1885ECB6AE4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078680" y="2955880"/>
                  <a:ext cx="27108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7" name="Encre 36">
                  <a:extLst>
                    <a:ext uri="{FF2B5EF4-FFF2-40B4-BE49-F238E27FC236}">
                      <a16:creationId xmlns:a16="http://schemas.microsoft.com/office/drawing/2014/main" id="{E4485616-4659-4ABB-B1FB-E6674434F117}"/>
                    </a:ext>
                  </a:extLst>
                </p14:cNvPr>
                <p14:cNvContentPartPr/>
                <p14:nvPr/>
              </p14:nvContentPartPr>
              <p14:xfrm>
                <a:off x="7788160" y="3000520"/>
                <a:ext cx="158400" cy="120600"/>
              </p14:xfrm>
            </p:contentPart>
          </mc:Choice>
          <mc:Fallback xmlns="">
            <p:pic>
              <p:nvPicPr>
                <p:cNvPr id="37" name="Encre 36">
                  <a:extLst>
                    <a:ext uri="{FF2B5EF4-FFF2-40B4-BE49-F238E27FC236}">
                      <a16:creationId xmlns:a16="http://schemas.microsoft.com/office/drawing/2014/main" id="{E4485616-4659-4ABB-B1FB-E6674434F117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770160" y="2982880"/>
                  <a:ext cx="19404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8" name="Encre 37">
                  <a:extLst>
                    <a:ext uri="{FF2B5EF4-FFF2-40B4-BE49-F238E27FC236}">
                      <a16:creationId xmlns:a16="http://schemas.microsoft.com/office/drawing/2014/main" id="{A97D5881-6A29-4833-A48E-EF98A65CD5E0}"/>
                    </a:ext>
                  </a:extLst>
                </p14:cNvPr>
                <p14:cNvContentPartPr/>
                <p14:nvPr/>
              </p14:nvContentPartPr>
              <p14:xfrm>
                <a:off x="7447960" y="3013480"/>
                <a:ext cx="186840" cy="121320"/>
              </p14:xfrm>
            </p:contentPart>
          </mc:Choice>
          <mc:Fallback xmlns="">
            <p:pic>
              <p:nvPicPr>
                <p:cNvPr id="38" name="Encre 37">
                  <a:extLst>
                    <a:ext uri="{FF2B5EF4-FFF2-40B4-BE49-F238E27FC236}">
                      <a16:creationId xmlns:a16="http://schemas.microsoft.com/office/drawing/2014/main" id="{A97D5881-6A29-4833-A48E-EF98A65CD5E0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430320" y="2995840"/>
                  <a:ext cx="2224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9DEA947F-52AD-4611-95D0-0B864A6A294E}"/>
                    </a:ext>
                  </a:extLst>
                </p14:cNvPr>
                <p14:cNvContentPartPr/>
                <p14:nvPr/>
              </p14:nvContentPartPr>
              <p14:xfrm>
                <a:off x="6968080" y="3010240"/>
                <a:ext cx="45000" cy="223560"/>
              </p14:xfrm>
            </p:contentPart>
          </mc:Choice>
          <mc:Fallback xmlns=""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9DEA947F-52AD-4611-95D0-0B864A6A294E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6950080" y="2992600"/>
                  <a:ext cx="8064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1" name="Encre 40">
                  <a:extLst>
                    <a:ext uri="{FF2B5EF4-FFF2-40B4-BE49-F238E27FC236}">
                      <a16:creationId xmlns:a16="http://schemas.microsoft.com/office/drawing/2014/main" id="{E5AF78F0-4B4F-4C08-9D48-0E41CC2BF0CB}"/>
                    </a:ext>
                  </a:extLst>
                </p14:cNvPr>
                <p14:cNvContentPartPr/>
                <p14:nvPr/>
              </p14:nvContentPartPr>
              <p14:xfrm>
                <a:off x="6619240" y="3080800"/>
                <a:ext cx="143640" cy="120600"/>
              </p14:xfrm>
            </p:contentPart>
          </mc:Choice>
          <mc:Fallback xmlns="">
            <p:pic>
              <p:nvPicPr>
                <p:cNvPr id="41" name="Encre 40">
                  <a:extLst>
                    <a:ext uri="{FF2B5EF4-FFF2-40B4-BE49-F238E27FC236}">
                      <a16:creationId xmlns:a16="http://schemas.microsoft.com/office/drawing/2014/main" id="{E5AF78F0-4B4F-4C08-9D48-0E41CC2BF0C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601600" y="3063160"/>
                  <a:ext cx="17928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2" name="Encre 41">
                  <a:extLst>
                    <a:ext uri="{FF2B5EF4-FFF2-40B4-BE49-F238E27FC236}">
                      <a16:creationId xmlns:a16="http://schemas.microsoft.com/office/drawing/2014/main" id="{303B74F7-F32E-4CBC-8D5A-D6556FCA5AD4}"/>
                    </a:ext>
                  </a:extLst>
                </p14:cNvPr>
                <p14:cNvContentPartPr/>
                <p14:nvPr/>
              </p14:nvContentPartPr>
              <p14:xfrm>
                <a:off x="6334480" y="2992240"/>
                <a:ext cx="25920" cy="225720"/>
              </p14:xfrm>
            </p:contentPart>
          </mc:Choice>
          <mc:Fallback xmlns="">
            <p:pic>
              <p:nvPicPr>
                <p:cNvPr id="42" name="Encre 41">
                  <a:extLst>
                    <a:ext uri="{FF2B5EF4-FFF2-40B4-BE49-F238E27FC236}">
                      <a16:creationId xmlns:a16="http://schemas.microsoft.com/office/drawing/2014/main" id="{303B74F7-F32E-4CBC-8D5A-D6556FCA5AD4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316840" y="2974240"/>
                  <a:ext cx="6156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3" name="Encre 42">
                  <a:extLst>
                    <a:ext uri="{FF2B5EF4-FFF2-40B4-BE49-F238E27FC236}">
                      <a16:creationId xmlns:a16="http://schemas.microsoft.com/office/drawing/2014/main" id="{922D869E-FFC9-4F39-8C69-EE23DCA9163B}"/>
                    </a:ext>
                  </a:extLst>
                </p14:cNvPr>
                <p14:cNvContentPartPr/>
                <p14:nvPr/>
              </p14:nvContentPartPr>
              <p14:xfrm>
                <a:off x="5919040" y="3106360"/>
                <a:ext cx="159120" cy="149760"/>
              </p14:xfrm>
            </p:contentPart>
          </mc:Choice>
          <mc:Fallback xmlns="">
            <p:pic>
              <p:nvPicPr>
                <p:cNvPr id="43" name="Encre 42">
                  <a:extLst>
                    <a:ext uri="{FF2B5EF4-FFF2-40B4-BE49-F238E27FC236}">
                      <a16:creationId xmlns:a16="http://schemas.microsoft.com/office/drawing/2014/main" id="{922D869E-FFC9-4F39-8C69-EE23DCA9163B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901040" y="3088360"/>
                  <a:ext cx="1947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4" name="Encre 43">
                  <a:extLst>
                    <a:ext uri="{FF2B5EF4-FFF2-40B4-BE49-F238E27FC236}">
                      <a16:creationId xmlns:a16="http://schemas.microsoft.com/office/drawing/2014/main" id="{42B92E76-0B89-46F8-8C8C-58C616F86C24}"/>
                    </a:ext>
                  </a:extLst>
                </p14:cNvPr>
                <p14:cNvContentPartPr/>
                <p14:nvPr/>
              </p14:nvContentPartPr>
              <p14:xfrm>
                <a:off x="5380840" y="3066040"/>
                <a:ext cx="42480" cy="185760"/>
              </p14:xfrm>
            </p:contentPart>
          </mc:Choice>
          <mc:Fallback xmlns="">
            <p:pic>
              <p:nvPicPr>
                <p:cNvPr id="44" name="Encre 43">
                  <a:extLst>
                    <a:ext uri="{FF2B5EF4-FFF2-40B4-BE49-F238E27FC236}">
                      <a16:creationId xmlns:a16="http://schemas.microsoft.com/office/drawing/2014/main" id="{42B92E76-0B89-46F8-8C8C-58C616F86C24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5362840" y="3048040"/>
                  <a:ext cx="7812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5" name="Encre 44">
                  <a:extLst>
                    <a:ext uri="{FF2B5EF4-FFF2-40B4-BE49-F238E27FC236}">
                      <a16:creationId xmlns:a16="http://schemas.microsoft.com/office/drawing/2014/main" id="{FA4491A2-CDDA-4A95-9348-405E6418EDB3}"/>
                    </a:ext>
                  </a:extLst>
                </p14:cNvPr>
                <p14:cNvContentPartPr/>
                <p14:nvPr/>
              </p14:nvContentPartPr>
              <p14:xfrm>
                <a:off x="5008240" y="3162160"/>
                <a:ext cx="189000" cy="130320"/>
              </p14:xfrm>
            </p:contentPart>
          </mc:Choice>
          <mc:Fallback xmlns="">
            <p:pic>
              <p:nvPicPr>
                <p:cNvPr id="45" name="Encre 44">
                  <a:extLst>
                    <a:ext uri="{FF2B5EF4-FFF2-40B4-BE49-F238E27FC236}">
                      <a16:creationId xmlns:a16="http://schemas.microsoft.com/office/drawing/2014/main" id="{FA4491A2-CDDA-4A95-9348-405E6418EDB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990600" y="3144520"/>
                  <a:ext cx="2246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6" name="Encre 45">
                  <a:extLst>
                    <a:ext uri="{FF2B5EF4-FFF2-40B4-BE49-F238E27FC236}">
                      <a16:creationId xmlns:a16="http://schemas.microsoft.com/office/drawing/2014/main" id="{1093AEFF-17D1-447F-B937-371C454456D4}"/>
                    </a:ext>
                  </a:extLst>
                </p14:cNvPr>
                <p14:cNvContentPartPr/>
                <p14:nvPr/>
              </p14:nvContentPartPr>
              <p14:xfrm>
                <a:off x="4602880" y="3205720"/>
                <a:ext cx="246960" cy="98280"/>
              </p14:xfrm>
            </p:contentPart>
          </mc:Choice>
          <mc:Fallback xmlns="">
            <p:pic>
              <p:nvPicPr>
                <p:cNvPr id="46" name="Encre 45">
                  <a:extLst>
                    <a:ext uri="{FF2B5EF4-FFF2-40B4-BE49-F238E27FC236}">
                      <a16:creationId xmlns:a16="http://schemas.microsoft.com/office/drawing/2014/main" id="{1093AEFF-17D1-447F-B937-371C454456D4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4584880" y="3187720"/>
                  <a:ext cx="2826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7" name="Encre 46">
                  <a:extLst>
                    <a:ext uri="{FF2B5EF4-FFF2-40B4-BE49-F238E27FC236}">
                      <a16:creationId xmlns:a16="http://schemas.microsoft.com/office/drawing/2014/main" id="{F05057D9-C56A-4676-8DFB-6E8F9968BA22}"/>
                    </a:ext>
                  </a:extLst>
                </p14:cNvPr>
                <p14:cNvContentPartPr/>
                <p14:nvPr/>
              </p14:nvContentPartPr>
              <p14:xfrm>
                <a:off x="4250800" y="3201760"/>
                <a:ext cx="196560" cy="105480"/>
              </p14:xfrm>
            </p:contentPart>
          </mc:Choice>
          <mc:Fallback xmlns="">
            <p:pic>
              <p:nvPicPr>
                <p:cNvPr id="47" name="Encre 46">
                  <a:extLst>
                    <a:ext uri="{FF2B5EF4-FFF2-40B4-BE49-F238E27FC236}">
                      <a16:creationId xmlns:a16="http://schemas.microsoft.com/office/drawing/2014/main" id="{F05057D9-C56A-4676-8DFB-6E8F9968BA22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4233160" y="3183760"/>
                  <a:ext cx="23220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9" name="Encre 48">
                  <a:extLst>
                    <a:ext uri="{FF2B5EF4-FFF2-40B4-BE49-F238E27FC236}">
                      <a16:creationId xmlns:a16="http://schemas.microsoft.com/office/drawing/2014/main" id="{F54A3689-A9D0-4EB6-B52B-7286C0228E11}"/>
                    </a:ext>
                  </a:extLst>
                </p14:cNvPr>
                <p14:cNvContentPartPr/>
                <p14:nvPr/>
              </p14:nvContentPartPr>
              <p14:xfrm>
                <a:off x="2798920" y="3203200"/>
                <a:ext cx="347040" cy="139320"/>
              </p14:xfrm>
            </p:contentPart>
          </mc:Choice>
          <mc:Fallback xmlns="">
            <p:pic>
              <p:nvPicPr>
                <p:cNvPr id="49" name="Encre 48">
                  <a:extLst>
                    <a:ext uri="{FF2B5EF4-FFF2-40B4-BE49-F238E27FC236}">
                      <a16:creationId xmlns:a16="http://schemas.microsoft.com/office/drawing/2014/main" id="{F54A3689-A9D0-4EB6-B52B-7286C0228E11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2781280" y="3185200"/>
                  <a:ext cx="3826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0972073A-BE0A-43B6-AC0C-DF68E1A881EE}"/>
                    </a:ext>
                  </a:extLst>
                </p14:cNvPr>
                <p14:cNvContentPartPr/>
                <p14:nvPr/>
              </p14:nvContentPartPr>
              <p14:xfrm>
                <a:off x="3220480" y="3228400"/>
                <a:ext cx="280080" cy="117000"/>
              </p14:xfrm>
            </p:contentPart>
          </mc:Choice>
          <mc:Fallback xmlns=""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0972073A-BE0A-43B6-AC0C-DF68E1A881E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202480" y="3210760"/>
                  <a:ext cx="31572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1" name="Encre 50">
                  <a:extLst>
                    <a:ext uri="{FF2B5EF4-FFF2-40B4-BE49-F238E27FC236}">
                      <a16:creationId xmlns:a16="http://schemas.microsoft.com/office/drawing/2014/main" id="{440BE591-A9D3-4610-8C83-A19A958B4AB1}"/>
                    </a:ext>
                  </a:extLst>
                </p14:cNvPr>
                <p14:cNvContentPartPr/>
                <p14:nvPr/>
              </p14:nvContentPartPr>
              <p14:xfrm>
                <a:off x="3535840" y="3228400"/>
                <a:ext cx="310680" cy="97200"/>
              </p14:xfrm>
            </p:contentPart>
          </mc:Choice>
          <mc:Fallback xmlns="">
            <p:pic>
              <p:nvPicPr>
                <p:cNvPr id="51" name="Encre 50">
                  <a:extLst>
                    <a:ext uri="{FF2B5EF4-FFF2-40B4-BE49-F238E27FC236}">
                      <a16:creationId xmlns:a16="http://schemas.microsoft.com/office/drawing/2014/main" id="{440BE591-A9D3-4610-8C83-A19A958B4AB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3518200" y="3210400"/>
                  <a:ext cx="3463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912E50BA-68D8-47AA-974D-D41828D7F64E}"/>
                    </a:ext>
                  </a:extLst>
                </p14:cNvPr>
                <p14:cNvContentPartPr/>
                <p14:nvPr/>
              </p14:nvContentPartPr>
              <p14:xfrm>
                <a:off x="2406880" y="3205360"/>
                <a:ext cx="330120" cy="129600"/>
              </p14:xfrm>
            </p:contentPart>
          </mc:Choice>
          <mc:Fallback xmlns=""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912E50BA-68D8-47AA-974D-D41828D7F64E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2389240" y="3187360"/>
                  <a:ext cx="3657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78" name="Encre 77">
                  <a:extLst>
                    <a:ext uri="{FF2B5EF4-FFF2-40B4-BE49-F238E27FC236}">
                      <a16:creationId xmlns:a16="http://schemas.microsoft.com/office/drawing/2014/main" id="{10F91D65-A08F-4490-80CB-0A1159666E0C}"/>
                    </a:ext>
                  </a:extLst>
                </p14:cNvPr>
                <p14:cNvContentPartPr/>
                <p14:nvPr/>
              </p14:nvContentPartPr>
              <p14:xfrm>
                <a:off x="7696360" y="3416320"/>
                <a:ext cx="185040" cy="142920"/>
              </p14:xfrm>
            </p:contentPart>
          </mc:Choice>
          <mc:Fallback xmlns="">
            <p:pic>
              <p:nvPicPr>
                <p:cNvPr id="78" name="Encre 77">
                  <a:extLst>
                    <a:ext uri="{FF2B5EF4-FFF2-40B4-BE49-F238E27FC236}">
                      <a16:creationId xmlns:a16="http://schemas.microsoft.com/office/drawing/2014/main" id="{10F91D65-A08F-4490-80CB-0A1159666E0C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678360" y="3398320"/>
                  <a:ext cx="22068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79" name="Encre 78">
                  <a:extLst>
                    <a:ext uri="{FF2B5EF4-FFF2-40B4-BE49-F238E27FC236}">
                      <a16:creationId xmlns:a16="http://schemas.microsoft.com/office/drawing/2014/main" id="{E100BA56-0245-4CB1-ABDE-27F5E8FF6E24}"/>
                    </a:ext>
                  </a:extLst>
                </p14:cNvPr>
                <p14:cNvContentPartPr/>
                <p14:nvPr/>
              </p14:nvContentPartPr>
              <p14:xfrm>
                <a:off x="7303960" y="3431080"/>
                <a:ext cx="87480" cy="139320"/>
              </p14:xfrm>
            </p:contentPart>
          </mc:Choice>
          <mc:Fallback xmlns="">
            <p:pic>
              <p:nvPicPr>
                <p:cNvPr id="79" name="Encre 78">
                  <a:extLst>
                    <a:ext uri="{FF2B5EF4-FFF2-40B4-BE49-F238E27FC236}">
                      <a16:creationId xmlns:a16="http://schemas.microsoft.com/office/drawing/2014/main" id="{E100BA56-0245-4CB1-ABDE-27F5E8FF6E24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286320" y="3413440"/>
                  <a:ext cx="12312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80" name="Encre 79">
                  <a:extLst>
                    <a:ext uri="{FF2B5EF4-FFF2-40B4-BE49-F238E27FC236}">
                      <a16:creationId xmlns:a16="http://schemas.microsoft.com/office/drawing/2014/main" id="{91A3DE03-25F6-41E2-B4AB-B17740EE659F}"/>
                    </a:ext>
                  </a:extLst>
                </p14:cNvPr>
                <p14:cNvContentPartPr/>
                <p14:nvPr/>
              </p14:nvContentPartPr>
              <p14:xfrm>
                <a:off x="7481800" y="3429280"/>
                <a:ext cx="59400" cy="93240"/>
              </p14:xfrm>
            </p:contentPart>
          </mc:Choice>
          <mc:Fallback xmlns="">
            <p:pic>
              <p:nvPicPr>
                <p:cNvPr id="80" name="Encre 79">
                  <a:extLst>
                    <a:ext uri="{FF2B5EF4-FFF2-40B4-BE49-F238E27FC236}">
                      <a16:creationId xmlns:a16="http://schemas.microsoft.com/office/drawing/2014/main" id="{91A3DE03-25F6-41E2-B4AB-B17740EE659F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7464160" y="3411280"/>
                  <a:ext cx="9504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81" name="Encre 80">
                  <a:extLst>
                    <a:ext uri="{FF2B5EF4-FFF2-40B4-BE49-F238E27FC236}">
                      <a16:creationId xmlns:a16="http://schemas.microsoft.com/office/drawing/2014/main" id="{922E735A-1900-4F34-80FA-FCE8F462B121}"/>
                    </a:ext>
                  </a:extLst>
                </p14:cNvPr>
                <p14:cNvContentPartPr/>
                <p14:nvPr/>
              </p14:nvContentPartPr>
              <p14:xfrm>
                <a:off x="7262920" y="3414160"/>
                <a:ext cx="306360" cy="199800"/>
              </p14:xfrm>
            </p:contentPart>
          </mc:Choice>
          <mc:Fallback xmlns="">
            <p:pic>
              <p:nvPicPr>
                <p:cNvPr id="81" name="Encre 80">
                  <a:extLst>
                    <a:ext uri="{FF2B5EF4-FFF2-40B4-BE49-F238E27FC236}">
                      <a16:creationId xmlns:a16="http://schemas.microsoft.com/office/drawing/2014/main" id="{922E735A-1900-4F34-80FA-FCE8F462B121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7244920" y="3396520"/>
                  <a:ext cx="34200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84" name="Encre 83">
                  <a:extLst>
                    <a:ext uri="{FF2B5EF4-FFF2-40B4-BE49-F238E27FC236}">
                      <a16:creationId xmlns:a16="http://schemas.microsoft.com/office/drawing/2014/main" id="{2C74E03F-BB8E-42D6-A060-9A8E42ADEFF1}"/>
                    </a:ext>
                  </a:extLst>
                </p14:cNvPr>
                <p14:cNvContentPartPr/>
                <p14:nvPr/>
              </p14:nvContentPartPr>
              <p14:xfrm>
                <a:off x="6877360" y="3383920"/>
                <a:ext cx="14040" cy="190440"/>
              </p14:xfrm>
            </p:contentPart>
          </mc:Choice>
          <mc:Fallback xmlns="">
            <p:pic>
              <p:nvPicPr>
                <p:cNvPr id="84" name="Encre 83">
                  <a:extLst>
                    <a:ext uri="{FF2B5EF4-FFF2-40B4-BE49-F238E27FC236}">
                      <a16:creationId xmlns:a16="http://schemas.microsoft.com/office/drawing/2014/main" id="{2C74E03F-BB8E-42D6-A060-9A8E42ADEFF1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6859360" y="3365920"/>
                  <a:ext cx="4968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85" name="Encre 84">
                  <a:extLst>
                    <a:ext uri="{FF2B5EF4-FFF2-40B4-BE49-F238E27FC236}">
                      <a16:creationId xmlns:a16="http://schemas.microsoft.com/office/drawing/2014/main" id="{54D60A95-4A1B-4501-A0D7-353EA509E124}"/>
                    </a:ext>
                  </a:extLst>
                </p14:cNvPr>
                <p14:cNvContentPartPr/>
                <p14:nvPr/>
              </p14:nvContentPartPr>
              <p14:xfrm>
                <a:off x="6548320" y="3463120"/>
                <a:ext cx="131400" cy="124920"/>
              </p14:xfrm>
            </p:contentPart>
          </mc:Choice>
          <mc:Fallback xmlns="">
            <p:pic>
              <p:nvPicPr>
                <p:cNvPr id="85" name="Encre 84">
                  <a:extLst>
                    <a:ext uri="{FF2B5EF4-FFF2-40B4-BE49-F238E27FC236}">
                      <a16:creationId xmlns:a16="http://schemas.microsoft.com/office/drawing/2014/main" id="{54D60A95-4A1B-4501-A0D7-353EA509E124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6530680" y="3445480"/>
                  <a:ext cx="16704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86" name="Encre 85">
                  <a:extLst>
                    <a:ext uri="{FF2B5EF4-FFF2-40B4-BE49-F238E27FC236}">
                      <a16:creationId xmlns:a16="http://schemas.microsoft.com/office/drawing/2014/main" id="{824BE89B-C94C-47EE-A9A4-176C0EBDF7DE}"/>
                    </a:ext>
                  </a:extLst>
                </p14:cNvPr>
                <p14:cNvContentPartPr/>
                <p14:nvPr/>
              </p14:nvContentPartPr>
              <p14:xfrm>
                <a:off x="6176080" y="3485800"/>
                <a:ext cx="150120" cy="105480"/>
              </p14:xfrm>
            </p:contentPart>
          </mc:Choice>
          <mc:Fallback xmlns="">
            <p:pic>
              <p:nvPicPr>
                <p:cNvPr id="86" name="Encre 85">
                  <a:extLst>
                    <a:ext uri="{FF2B5EF4-FFF2-40B4-BE49-F238E27FC236}">
                      <a16:creationId xmlns:a16="http://schemas.microsoft.com/office/drawing/2014/main" id="{824BE89B-C94C-47EE-A9A4-176C0EBDF7DE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158440" y="3467800"/>
                  <a:ext cx="18576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87" name="Encre 86">
                  <a:extLst>
                    <a:ext uri="{FF2B5EF4-FFF2-40B4-BE49-F238E27FC236}">
                      <a16:creationId xmlns:a16="http://schemas.microsoft.com/office/drawing/2014/main" id="{452BBD08-E6D2-483F-8A93-2C8E15BEF437}"/>
                    </a:ext>
                  </a:extLst>
                </p14:cNvPr>
                <p14:cNvContentPartPr/>
                <p14:nvPr/>
              </p14:nvContentPartPr>
              <p14:xfrm>
                <a:off x="5892400" y="3415240"/>
                <a:ext cx="15840" cy="241200"/>
              </p14:xfrm>
            </p:contentPart>
          </mc:Choice>
          <mc:Fallback xmlns="">
            <p:pic>
              <p:nvPicPr>
                <p:cNvPr id="87" name="Encre 86">
                  <a:extLst>
                    <a:ext uri="{FF2B5EF4-FFF2-40B4-BE49-F238E27FC236}">
                      <a16:creationId xmlns:a16="http://schemas.microsoft.com/office/drawing/2014/main" id="{452BBD08-E6D2-483F-8A93-2C8E15BEF437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874400" y="3397240"/>
                  <a:ext cx="5148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88" name="Encre 87">
                  <a:extLst>
                    <a:ext uri="{FF2B5EF4-FFF2-40B4-BE49-F238E27FC236}">
                      <a16:creationId xmlns:a16="http://schemas.microsoft.com/office/drawing/2014/main" id="{2A33C3D9-5A57-4617-A3F8-DB0EAF70A1A5}"/>
                    </a:ext>
                  </a:extLst>
                </p14:cNvPr>
                <p14:cNvContentPartPr/>
                <p14:nvPr/>
              </p14:nvContentPartPr>
              <p14:xfrm>
                <a:off x="7140520" y="3195640"/>
                <a:ext cx="39960" cy="43920"/>
              </p14:xfrm>
            </p:contentPart>
          </mc:Choice>
          <mc:Fallback xmlns="">
            <p:pic>
              <p:nvPicPr>
                <p:cNvPr id="88" name="Encre 87">
                  <a:extLst>
                    <a:ext uri="{FF2B5EF4-FFF2-40B4-BE49-F238E27FC236}">
                      <a16:creationId xmlns:a16="http://schemas.microsoft.com/office/drawing/2014/main" id="{2A33C3D9-5A57-4617-A3F8-DB0EAF70A1A5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7122880" y="3178000"/>
                  <a:ext cx="7560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89" name="Encre 88">
                  <a:extLst>
                    <a:ext uri="{FF2B5EF4-FFF2-40B4-BE49-F238E27FC236}">
                      <a16:creationId xmlns:a16="http://schemas.microsoft.com/office/drawing/2014/main" id="{39EEEEB9-2C83-45F6-B9AC-2BEE9B062448}"/>
                    </a:ext>
                  </a:extLst>
                </p14:cNvPr>
                <p14:cNvContentPartPr/>
                <p14:nvPr/>
              </p14:nvContentPartPr>
              <p14:xfrm>
                <a:off x="7031440" y="3516760"/>
                <a:ext cx="30600" cy="33120"/>
              </p14:xfrm>
            </p:contentPart>
          </mc:Choice>
          <mc:Fallback xmlns="">
            <p:pic>
              <p:nvPicPr>
                <p:cNvPr id="89" name="Encre 88">
                  <a:extLst>
                    <a:ext uri="{FF2B5EF4-FFF2-40B4-BE49-F238E27FC236}">
                      <a16:creationId xmlns:a16="http://schemas.microsoft.com/office/drawing/2014/main" id="{39EEEEB9-2C83-45F6-B9AC-2BEE9B062448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013440" y="3498760"/>
                  <a:ext cx="6624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90" name="Encre 89">
                  <a:extLst>
                    <a:ext uri="{FF2B5EF4-FFF2-40B4-BE49-F238E27FC236}">
                      <a16:creationId xmlns:a16="http://schemas.microsoft.com/office/drawing/2014/main" id="{FF067DC1-10AD-4F9A-ACF8-204B9DC7CDA2}"/>
                    </a:ext>
                  </a:extLst>
                </p14:cNvPr>
                <p14:cNvContentPartPr/>
                <p14:nvPr/>
              </p14:nvContentPartPr>
              <p14:xfrm>
                <a:off x="5367160" y="3466360"/>
                <a:ext cx="23400" cy="168480"/>
              </p14:xfrm>
            </p:contentPart>
          </mc:Choice>
          <mc:Fallback xmlns="">
            <p:pic>
              <p:nvPicPr>
                <p:cNvPr id="90" name="Encre 89">
                  <a:extLst>
                    <a:ext uri="{FF2B5EF4-FFF2-40B4-BE49-F238E27FC236}">
                      <a16:creationId xmlns:a16="http://schemas.microsoft.com/office/drawing/2014/main" id="{FF067DC1-10AD-4F9A-ACF8-204B9DC7CDA2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5349160" y="3448720"/>
                  <a:ext cx="5904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91" name="Encre 90">
                  <a:extLst>
                    <a:ext uri="{FF2B5EF4-FFF2-40B4-BE49-F238E27FC236}">
                      <a16:creationId xmlns:a16="http://schemas.microsoft.com/office/drawing/2014/main" id="{7FDCB24A-1F2C-448D-9445-7F49EAFC46E1}"/>
                    </a:ext>
                  </a:extLst>
                </p14:cNvPr>
                <p14:cNvContentPartPr/>
                <p14:nvPr/>
              </p14:nvContentPartPr>
              <p14:xfrm>
                <a:off x="4941280" y="3555640"/>
                <a:ext cx="170280" cy="98280"/>
              </p14:xfrm>
            </p:contentPart>
          </mc:Choice>
          <mc:Fallback xmlns="">
            <p:pic>
              <p:nvPicPr>
                <p:cNvPr id="91" name="Encre 90">
                  <a:extLst>
                    <a:ext uri="{FF2B5EF4-FFF2-40B4-BE49-F238E27FC236}">
                      <a16:creationId xmlns:a16="http://schemas.microsoft.com/office/drawing/2014/main" id="{7FDCB24A-1F2C-448D-9445-7F49EAFC46E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923640" y="3538000"/>
                  <a:ext cx="2059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92" name="Encre 91">
                  <a:extLst>
                    <a:ext uri="{FF2B5EF4-FFF2-40B4-BE49-F238E27FC236}">
                      <a16:creationId xmlns:a16="http://schemas.microsoft.com/office/drawing/2014/main" id="{77C1B0AC-1630-46C9-9D36-D7B81E031105}"/>
                    </a:ext>
                  </a:extLst>
                </p14:cNvPr>
                <p14:cNvContentPartPr/>
                <p14:nvPr/>
              </p14:nvContentPartPr>
              <p14:xfrm>
                <a:off x="4601080" y="3534400"/>
                <a:ext cx="176040" cy="102960"/>
              </p14:xfrm>
            </p:contentPart>
          </mc:Choice>
          <mc:Fallback xmlns="">
            <p:pic>
              <p:nvPicPr>
                <p:cNvPr id="92" name="Encre 91">
                  <a:extLst>
                    <a:ext uri="{FF2B5EF4-FFF2-40B4-BE49-F238E27FC236}">
                      <a16:creationId xmlns:a16="http://schemas.microsoft.com/office/drawing/2014/main" id="{77C1B0AC-1630-46C9-9D36-D7B81E031105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583440" y="3516400"/>
                  <a:ext cx="2116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95" name="Encre 94">
                  <a:extLst>
                    <a:ext uri="{FF2B5EF4-FFF2-40B4-BE49-F238E27FC236}">
                      <a16:creationId xmlns:a16="http://schemas.microsoft.com/office/drawing/2014/main" id="{729F5851-DB59-4BB9-AA50-BC19271046E9}"/>
                    </a:ext>
                  </a:extLst>
                </p14:cNvPr>
                <p14:cNvContentPartPr/>
                <p14:nvPr/>
              </p14:nvContentPartPr>
              <p14:xfrm>
                <a:off x="4252960" y="3477160"/>
                <a:ext cx="39240" cy="259560"/>
              </p14:xfrm>
            </p:contentPart>
          </mc:Choice>
          <mc:Fallback xmlns="">
            <p:pic>
              <p:nvPicPr>
                <p:cNvPr id="95" name="Encre 94">
                  <a:extLst>
                    <a:ext uri="{FF2B5EF4-FFF2-40B4-BE49-F238E27FC236}">
                      <a16:creationId xmlns:a16="http://schemas.microsoft.com/office/drawing/2014/main" id="{729F5851-DB59-4BB9-AA50-BC19271046E9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4235320" y="3459520"/>
                  <a:ext cx="74880" cy="29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96" name="Encre 95">
                  <a:extLst>
                    <a:ext uri="{FF2B5EF4-FFF2-40B4-BE49-F238E27FC236}">
                      <a16:creationId xmlns:a16="http://schemas.microsoft.com/office/drawing/2014/main" id="{85C0FA82-363A-4767-A4D1-105E551F1C11}"/>
                    </a:ext>
                  </a:extLst>
                </p14:cNvPr>
                <p14:cNvContentPartPr/>
                <p14:nvPr/>
              </p14:nvContentPartPr>
              <p14:xfrm>
                <a:off x="3631600" y="3498400"/>
                <a:ext cx="17280" cy="165960"/>
              </p14:xfrm>
            </p:contentPart>
          </mc:Choice>
          <mc:Fallback xmlns="">
            <p:pic>
              <p:nvPicPr>
                <p:cNvPr id="96" name="Encre 95">
                  <a:extLst>
                    <a:ext uri="{FF2B5EF4-FFF2-40B4-BE49-F238E27FC236}">
                      <a16:creationId xmlns:a16="http://schemas.microsoft.com/office/drawing/2014/main" id="{85C0FA82-363A-4767-A4D1-105E551F1C1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3613960" y="3480760"/>
                  <a:ext cx="5292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97" name="Encre 96">
                  <a:extLst>
                    <a:ext uri="{FF2B5EF4-FFF2-40B4-BE49-F238E27FC236}">
                      <a16:creationId xmlns:a16="http://schemas.microsoft.com/office/drawing/2014/main" id="{AF393904-6422-47F2-B199-4AFC1BA62234}"/>
                    </a:ext>
                  </a:extLst>
                </p14:cNvPr>
                <p14:cNvContentPartPr/>
                <p14:nvPr/>
              </p14:nvContentPartPr>
              <p14:xfrm>
                <a:off x="3241720" y="3599560"/>
                <a:ext cx="160200" cy="105120"/>
              </p14:xfrm>
            </p:contentPart>
          </mc:Choice>
          <mc:Fallback xmlns="">
            <p:pic>
              <p:nvPicPr>
                <p:cNvPr id="97" name="Encre 96">
                  <a:extLst>
                    <a:ext uri="{FF2B5EF4-FFF2-40B4-BE49-F238E27FC236}">
                      <a16:creationId xmlns:a16="http://schemas.microsoft.com/office/drawing/2014/main" id="{AF393904-6422-47F2-B199-4AFC1BA62234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3223720" y="3581920"/>
                  <a:ext cx="19584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98" name="Encre 97">
                  <a:extLst>
                    <a:ext uri="{FF2B5EF4-FFF2-40B4-BE49-F238E27FC236}">
                      <a16:creationId xmlns:a16="http://schemas.microsoft.com/office/drawing/2014/main" id="{D5ACA5D1-FF1E-436B-AD63-4F56FC46C660}"/>
                    </a:ext>
                  </a:extLst>
                </p14:cNvPr>
                <p14:cNvContentPartPr/>
                <p14:nvPr/>
              </p14:nvContentPartPr>
              <p14:xfrm>
                <a:off x="2803600" y="3612160"/>
                <a:ext cx="104760" cy="111960"/>
              </p14:xfrm>
            </p:contentPart>
          </mc:Choice>
          <mc:Fallback xmlns="">
            <p:pic>
              <p:nvPicPr>
                <p:cNvPr id="98" name="Encre 97">
                  <a:extLst>
                    <a:ext uri="{FF2B5EF4-FFF2-40B4-BE49-F238E27FC236}">
                      <a16:creationId xmlns:a16="http://schemas.microsoft.com/office/drawing/2014/main" id="{D5ACA5D1-FF1E-436B-AD63-4F56FC46C660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785600" y="3594520"/>
                  <a:ext cx="1404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24" name="Encre 123">
                  <a:extLst>
                    <a:ext uri="{FF2B5EF4-FFF2-40B4-BE49-F238E27FC236}">
                      <a16:creationId xmlns:a16="http://schemas.microsoft.com/office/drawing/2014/main" id="{BB0EA5BB-3C6E-40B3-9436-81FBB900B39B}"/>
                    </a:ext>
                  </a:extLst>
                </p14:cNvPr>
                <p14:cNvContentPartPr/>
                <p14:nvPr/>
              </p14:nvContentPartPr>
              <p14:xfrm>
                <a:off x="1488880" y="3737800"/>
                <a:ext cx="7539840" cy="546480"/>
              </p14:xfrm>
            </p:contentPart>
          </mc:Choice>
          <mc:Fallback xmlns="">
            <p:pic>
              <p:nvPicPr>
                <p:cNvPr id="124" name="Encre 123">
                  <a:extLst>
                    <a:ext uri="{FF2B5EF4-FFF2-40B4-BE49-F238E27FC236}">
                      <a16:creationId xmlns:a16="http://schemas.microsoft.com/office/drawing/2014/main" id="{BB0EA5BB-3C6E-40B3-9436-81FBB900B39B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471240" y="3720160"/>
                  <a:ext cx="7575480" cy="582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128" name="Encre 127">
                <a:extLst>
                  <a:ext uri="{FF2B5EF4-FFF2-40B4-BE49-F238E27FC236}">
                    <a16:creationId xmlns:a16="http://schemas.microsoft.com/office/drawing/2014/main" id="{D2CCDB13-053B-4F1A-92C8-AD7E4DDB9B63}"/>
                  </a:ext>
                </a:extLst>
              </p14:cNvPr>
              <p14:cNvContentPartPr/>
              <p14:nvPr/>
            </p14:nvContentPartPr>
            <p14:xfrm>
              <a:off x="7559560" y="3966040"/>
              <a:ext cx="245880" cy="129960"/>
            </p14:xfrm>
          </p:contentPart>
        </mc:Choice>
        <mc:Fallback xmlns="">
          <p:pic>
            <p:nvPicPr>
              <p:cNvPr id="128" name="Encre 127">
                <a:extLst>
                  <a:ext uri="{FF2B5EF4-FFF2-40B4-BE49-F238E27FC236}">
                    <a16:creationId xmlns:a16="http://schemas.microsoft.com/office/drawing/2014/main" id="{D2CCDB13-053B-4F1A-92C8-AD7E4DDB9B63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7541920" y="3948040"/>
                <a:ext cx="281520" cy="16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1" name="Groupe 130">
            <a:extLst>
              <a:ext uri="{FF2B5EF4-FFF2-40B4-BE49-F238E27FC236}">
                <a16:creationId xmlns:a16="http://schemas.microsoft.com/office/drawing/2014/main" id="{20272FED-DA9D-4B87-9A84-82A3EE7343D7}"/>
              </a:ext>
            </a:extLst>
          </p:cNvPr>
          <p:cNvGrpSpPr/>
          <p:nvPr/>
        </p:nvGrpSpPr>
        <p:grpSpPr>
          <a:xfrm>
            <a:off x="6939640" y="3967480"/>
            <a:ext cx="363960" cy="135720"/>
            <a:chOff x="6939640" y="3967480"/>
            <a:chExt cx="363960" cy="135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29" name="Encre 128">
                  <a:extLst>
                    <a:ext uri="{FF2B5EF4-FFF2-40B4-BE49-F238E27FC236}">
                      <a16:creationId xmlns:a16="http://schemas.microsoft.com/office/drawing/2014/main" id="{F6220E45-3032-4606-BCD2-DC47A937F0F1}"/>
                    </a:ext>
                  </a:extLst>
                </p14:cNvPr>
                <p14:cNvContentPartPr/>
                <p14:nvPr/>
              </p14:nvContentPartPr>
              <p14:xfrm>
                <a:off x="7162840" y="3967480"/>
                <a:ext cx="140760" cy="135720"/>
              </p14:xfrm>
            </p:contentPart>
          </mc:Choice>
          <mc:Fallback xmlns="">
            <p:pic>
              <p:nvPicPr>
                <p:cNvPr id="129" name="Encre 128">
                  <a:extLst>
                    <a:ext uri="{FF2B5EF4-FFF2-40B4-BE49-F238E27FC236}">
                      <a16:creationId xmlns:a16="http://schemas.microsoft.com/office/drawing/2014/main" id="{F6220E45-3032-4606-BCD2-DC47A937F0F1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145200" y="3949840"/>
                  <a:ext cx="1764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30" name="Encre 129">
                  <a:extLst>
                    <a:ext uri="{FF2B5EF4-FFF2-40B4-BE49-F238E27FC236}">
                      <a16:creationId xmlns:a16="http://schemas.microsoft.com/office/drawing/2014/main" id="{2550D601-FC86-4ED4-8B85-7E57C91DBE07}"/>
                    </a:ext>
                  </a:extLst>
                </p14:cNvPr>
                <p14:cNvContentPartPr/>
                <p14:nvPr/>
              </p14:nvContentPartPr>
              <p14:xfrm>
                <a:off x="6939640" y="4086280"/>
                <a:ext cx="22320" cy="15480"/>
              </p14:xfrm>
            </p:contentPart>
          </mc:Choice>
          <mc:Fallback xmlns="">
            <p:pic>
              <p:nvPicPr>
                <p:cNvPr id="130" name="Encre 129">
                  <a:extLst>
                    <a:ext uri="{FF2B5EF4-FFF2-40B4-BE49-F238E27FC236}">
                      <a16:creationId xmlns:a16="http://schemas.microsoft.com/office/drawing/2014/main" id="{2550D601-FC86-4ED4-8B85-7E57C91DBE07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6922000" y="4068280"/>
                  <a:ext cx="57960" cy="51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6" name="Groupe 135">
            <a:extLst>
              <a:ext uri="{FF2B5EF4-FFF2-40B4-BE49-F238E27FC236}">
                <a16:creationId xmlns:a16="http://schemas.microsoft.com/office/drawing/2014/main" id="{BE899300-33CB-4B9B-A96E-942C65812CC8}"/>
              </a:ext>
            </a:extLst>
          </p:cNvPr>
          <p:cNvGrpSpPr/>
          <p:nvPr/>
        </p:nvGrpSpPr>
        <p:grpSpPr>
          <a:xfrm>
            <a:off x="6255280" y="3957040"/>
            <a:ext cx="413280" cy="222120"/>
            <a:chOff x="6255280" y="3957040"/>
            <a:chExt cx="413280" cy="22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32" name="Encre 131">
                  <a:extLst>
                    <a:ext uri="{FF2B5EF4-FFF2-40B4-BE49-F238E27FC236}">
                      <a16:creationId xmlns:a16="http://schemas.microsoft.com/office/drawing/2014/main" id="{DE8D3AE2-016B-447B-AC73-BA99C335509D}"/>
                    </a:ext>
                  </a:extLst>
                </p14:cNvPr>
                <p14:cNvContentPartPr/>
                <p14:nvPr/>
              </p14:nvContentPartPr>
              <p14:xfrm>
                <a:off x="6491080" y="4020400"/>
                <a:ext cx="177480" cy="145440"/>
              </p14:xfrm>
            </p:contentPart>
          </mc:Choice>
          <mc:Fallback xmlns="">
            <p:pic>
              <p:nvPicPr>
                <p:cNvPr id="132" name="Encre 131">
                  <a:extLst>
                    <a:ext uri="{FF2B5EF4-FFF2-40B4-BE49-F238E27FC236}">
                      <a16:creationId xmlns:a16="http://schemas.microsoft.com/office/drawing/2014/main" id="{DE8D3AE2-016B-447B-AC73-BA99C335509D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6473080" y="4002760"/>
                  <a:ext cx="2131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133" name="Encre 132">
                  <a:extLst>
                    <a:ext uri="{FF2B5EF4-FFF2-40B4-BE49-F238E27FC236}">
                      <a16:creationId xmlns:a16="http://schemas.microsoft.com/office/drawing/2014/main" id="{94E82D60-34CD-4B14-8692-8B1A3CA41700}"/>
                    </a:ext>
                  </a:extLst>
                </p14:cNvPr>
                <p14:cNvContentPartPr/>
                <p14:nvPr/>
              </p14:nvContentPartPr>
              <p14:xfrm>
                <a:off x="6255280" y="3957040"/>
                <a:ext cx="57240" cy="222120"/>
              </p14:xfrm>
            </p:contentPart>
          </mc:Choice>
          <mc:Fallback xmlns="">
            <p:pic>
              <p:nvPicPr>
                <p:cNvPr id="133" name="Encre 132">
                  <a:extLst>
                    <a:ext uri="{FF2B5EF4-FFF2-40B4-BE49-F238E27FC236}">
                      <a16:creationId xmlns:a16="http://schemas.microsoft.com/office/drawing/2014/main" id="{94E82D60-34CD-4B14-8692-8B1A3CA41700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237280" y="3939040"/>
                  <a:ext cx="92880" cy="257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134" name="Encre 133">
                <a:extLst>
                  <a:ext uri="{FF2B5EF4-FFF2-40B4-BE49-F238E27FC236}">
                    <a16:creationId xmlns:a16="http://schemas.microsoft.com/office/drawing/2014/main" id="{7D500A6D-0D7B-4629-9671-210B1FC3C6BA}"/>
                  </a:ext>
                </a:extLst>
              </p14:cNvPr>
              <p14:cNvContentPartPr/>
              <p14:nvPr/>
            </p14:nvContentPartPr>
            <p14:xfrm>
              <a:off x="5956480" y="3939760"/>
              <a:ext cx="51480" cy="224280"/>
            </p14:xfrm>
          </p:contentPart>
        </mc:Choice>
        <mc:Fallback xmlns="">
          <p:pic>
            <p:nvPicPr>
              <p:cNvPr id="134" name="Encre 133">
                <a:extLst>
                  <a:ext uri="{FF2B5EF4-FFF2-40B4-BE49-F238E27FC236}">
                    <a16:creationId xmlns:a16="http://schemas.microsoft.com/office/drawing/2014/main" id="{7D500A6D-0D7B-4629-9671-210B1FC3C6BA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5938480" y="3922120"/>
                <a:ext cx="87120" cy="25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135" name="Encre 134">
                <a:extLst>
                  <a:ext uri="{FF2B5EF4-FFF2-40B4-BE49-F238E27FC236}">
                    <a16:creationId xmlns:a16="http://schemas.microsoft.com/office/drawing/2014/main" id="{A609A59C-871D-480D-9202-F4C696D27693}"/>
                  </a:ext>
                </a:extLst>
              </p14:cNvPr>
              <p14:cNvContentPartPr/>
              <p14:nvPr/>
            </p14:nvContentPartPr>
            <p14:xfrm>
              <a:off x="5666680" y="3977920"/>
              <a:ext cx="39960" cy="227160"/>
            </p14:xfrm>
          </p:contentPart>
        </mc:Choice>
        <mc:Fallback xmlns="">
          <p:pic>
            <p:nvPicPr>
              <p:cNvPr id="135" name="Encre 134">
                <a:extLst>
                  <a:ext uri="{FF2B5EF4-FFF2-40B4-BE49-F238E27FC236}">
                    <a16:creationId xmlns:a16="http://schemas.microsoft.com/office/drawing/2014/main" id="{A609A59C-871D-480D-9202-F4C696D27693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5649040" y="3959920"/>
                <a:ext cx="75600" cy="26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137" name="Encre 136">
                <a:extLst>
                  <a:ext uri="{FF2B5EF4-FFF2-40B4-BE49-F238E27FC236}">
                    <a16:creationId xmlns:a16="http://schemas.microsoft.com/office/drawing/2014/main" id="{A34E0FE2-324C-4D97-B336-30D7A0B067AB}"/>
                  </a:ext>
                </a:extLst>
              </p14:cNvPr>
              <p14:cNvContentPartPr/>
              <p14:nvPr/>
            </p14:nvContentPartPr>
            <p14:xfrm>
              <a:off x="5053600" y="4096720"/>
              <a:ext cx="210960" cy="136800"/>
            </p14:xfrm>
          </p:contentPart>
        </mc:Choice>
        <mc:Fallback xmlns="">
          <p:pic>
            <p:nvPicPr>
              <p:cNvPr id="137" name="Encre 136">
                <a:extLst>
                  <a:ext uri="{FF2B5EF4-FFF2-40B4-BE49-F238E27FC236}">
                    <a16:creationId xmlns:a16="http://schemas.microsoft.com/office/drawing/2014/main" id="{A34E0FE2-324C-4D97-B336-30D7A0B067AB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5035600" y="4079080"/>
                <a:ext cx="246600" cy="17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138" name="Encre 137">
                <a:extLst>
                  <a:ext uri="{FF2B5EF4-FFF2-40B4-BE49-F238E27FC236}">
                    <a16:creationId xmlns:a16="http://schemas.microsoft.com/office/drawing/2014/main" id="{A49D9212-272A-48FE-95E6-EF3E97D40359}"/>
                  </a:ext>
                </a:extLst>
              </p14:cNvPr>
              <p14:cNvContentPartPr/>
              <p14:nvPr/>
            </p14:nvContentPartPr>
            <p14:xfrm>
              <a:off x="4776760" y="3992320"/>
              <a:ext cx="22680" cy="212400"/>
            </p14:xfrm>
          </p:contentPart>
        </mc:Choice>
        <mc:Fallback xmlns="">
          <p:pic>
            <p:nvPicPr>
              <p:cNvPr id="138" name="Encre 137">
                <a:extLst>
                  <a:ext uri="{FF2B5EF4-FFF2-40B4-BE49-F238E27FC236}">
                    <a16:creationId xmlns:a16="http://schemas.microsoft.com/office/drawing/2014/main" id="{A49D9212-272A-48FE-95E6-EF3E97D40359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4758760" y="3974320"/>
                <a:ext cx="58320" cy="248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46" name="Groupe 145">
            <a:extLst>
              <a:ext uri="{FF2B5EF4-FFF2-40B4-BE49-F238E27FC236}">
                <a16:creationId xmlns:a16="http://schemas.microsoft.com/office/drawing/2014/main" id="{1A06C968-20F2-49A4-9DE1-458E4E1D41F3}"/>
              </a:ext>
            </a:extLst>
          </p:cNvPr>
          <p:cNvGrpSpPr/>
          <p:nvPr/>
        </p:nvGrpSpPr>
        <p:grpSpPr>
          <a:xfrm>
            <a:off x="4117240" y="3952720"/>
            <a:ext cx="389160" cy="358920"/>
            <a:chOff x="4117240" y="3952720"/>
            <a:chExt cx="389160" cy="35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139" name="Encre 138">
                  <a:extLst>
                    <a:ext uri="{FF2B5EF4-FFF2-40B4-BE49-F238E27FC236}">
                      <a16:creationId xmlns:a16="http://schemas.microsoft.com/office/drawing/2014/main" id="{519E774D-C61A-4C4B-A84F-824564FE796D}"/>
                    </a:ext>
                  </a:extLst>
                </p14:cNvPr>
                <p14:cNvContentPartPr/>
                <p14:nvPr/>
              </p14:nvContentPartPr>
              <p14:xfrm>
                <a:off x="4359880" y="4097080"/>
                <a:ext cx="146520" cy="117000"/>
              </p14:xfrm>
            </p:contentPart>
          </mc:Choice>
          <mc:Fallback xmlns="">
            <p:pic>
              <p:nvPicPr>
                <p:cNvPr id="139" name="Encre 138">
                  <a:extLst>
                    <a:ext uri="{FF2B5EF4-FFF2-40B4-BE49-F238E27FC236}">
                      <a16:creationId xmlns:a16="http://schemas.microsoft.com/office/drawing/2014/main" id="{519E774D-C61A-4C4B-A84F-824564FE796D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4341880" y="4079080"/>
                  <a:ext cx="1821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140" name="Encre 139">
                  <a:extLst>
                    <a:ext uri="{FF2B5EF4-FFF2-40B4-BE49-F238E27FC236}">
                      <a16:creationId xmlns:a16="http://schemas.microsoft.com/office/drawing/2014/main" id="{94608A95-6B99-4103-9D08-EC2E12E19F06}"/>
                    </a:ext>
                  </a:extLst>
                </p14:cNvPr>
                <p14:cNvContentPartPr/>
                <p14:nvPr/>
              </p14:nvContentPartPr>
              <p14:xfrm>
                <a:off x="4117240" y="3952720"/>
                <a:ext cx="41760" cy="358920"/>
              </p14:xfrm>
            </p:contentPart>
          </mc:Choice>
          <mc:Fallback xmlns="">
            <p:pic>
              <p:nvPicPr>
                <p:cNvPr id="140" name="Encre 139">
                  <a:extLst>
                    <a:ext uri="{FF2B5EF4-FFF2-40B4-BE49-F238E27FC236}">
                      <a16:creationId xmlns:a16="http://schemas.microsoft.com/office/drawing/2014/main" id="{94608A95-6B99-4103-9D08-EC2E12E19F0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4099600" y="3934720"/>
                  <a:ext cx="77400" cy="394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5" name="Groupe 144">
            <a:extLst>
              <a:ext uri="{FF2B5EF4-FFF2-40B4-BE49-F238E27FC236}">
                <a16:creationId xmlns:a16="http://schemas.microsoft.com/office/drawing/2014/main" id="{440BC480-271D-4BC8-8F3F-C5B80D9B469F}"/>
              </a:ext>
            </a:extLst>
          </p:cNvPr>
          <p:cNvGrpSpPr/>
          <p:nvPr/>
        </p:nvGrpSpPr>
        <p:grpSpPr>
          <a:xfrm>
            <a:off x="2254600" y="4140640"/>
            <a:ext cx="1058400" cy="370440"/>
            <a:chOff x="2254600" y="4140640"/>
            <a:chExt cx="1058400" cy="370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141" name="Encre 140">
                  <a:extLst>
                    <a:ext uri="{FF2B5EF4-FFF2-40B4-BE49-F238E27FC236}">
                      <a16:creationId xmlns:a16="http://schemas.microsoft.com/office/drawing/2014/main" id="{399EE09D-0963-4BEE-B5F5-C9ED685963F1}"/>
                    </a:ext>
                  </a:extLst>
                </p14:cNvPr>
                <p14:cNvContentPartPr/>
                <p14:nvPr/>
              </p14:nvContentPartPr>
              <p14:xfrm>
                <a:off x="3279520" y="4140640"/>
                <a:ext cx="33480" cy="226800"/>
              </p14:xfrm>
            </p:contentPart>
          </mc:Choice>
          <mc:Fallback xmlns="">
            <p:pic>
              <p:nvPicPr>
                <p:cNvPr id="141" name="Encre 140">
                  <a:extLst>
                    <a:ext uri="{FF2B5EF4-FFF2-40B4-BE49-F238E27FC236}">
                      <a16:creationId xmlns:a16="http://schemas.microsoft.com/office/drawing/2014/main" id="{399EE09D-0963-4BEE-B5F5-C9ED685963F1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3261880" y="4123000"/>
                  <a:ext cx="69120" cy="26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42" name="Encre 141">
                  <a:extLst>
                    <a:ext uri="{FF2B5EF4-FFF2-40B4-BE49-F238E27FC236}">
                      <a16:creationId xmlns:a16="http://schemas.microsoft.com/office/drawing/2014/main" id="{6189B203-C129-441D-BE9E-6D06FB1EBF04}"/>
                    </a:ext>
                  </a:extLst>
                </p14:cNvPr>
                <p14:cNvContentPartPr/>
                <p14:nvPr/>
              </p14:nvContentPartPr>
              <p14:xfrm>
                <a:off x="2871640" y="4243600"/>
                <a:ext cx="207000" cy="152640"/>
              </p14:xfrm>
            </p:contentPart>
          </mc:Choice>
          <mc:Fallback xmlns="">
            <p:pic>
              <p:nvPicPr>
                <p:cNvPr id="142" name="Encre 141">
                  <a:extLst>
                    <a:ext uri="{FF2B5EF4-FFF2-40B4-BE49-F238E27FC236}">
                      <a16:creationId xmlns:a16="http://schemas.microsoft.com/office/drawing/2014/main" id="{6189B203-C129-441D-BE9E-6D06FB1EBF04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2853640" y="4225960"/>
                  <a:ext cx="24264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43" name="Encre 142">
                  <a:extLst>
                    <a:ext uri="{FF2B5EF4-FFF2-40B4-BE49-F238E27FC236}">
                      <a16:creationId xmlns:a16="http://schemas.microsoft.com/office/drawing/2014/main" id="{0213E6A2-C010-495F-959E-CC903FB401C5}"/>
                    </a:ext>
                  </a:extLst>
                </p14:cNvPr>
                <p14:cNvContentPartPr/>
                <p14:nvPr/>
              </p14:nvContentPartPr>
              <p14:xfrm>
                <a:off x="2487520" y="4279960"/>
                <a:ext cx="172800" cy="115200"/>
              </p14:xfrm>
            </p:contentPart>
          </mc:Choice>
          <mc:Fallback xmlns="">
            <p:pic>
              <p:nvPicPr>
                <p:cNvPr id="143" name="Encre 142">
                  <a:extLst>
                    <a:ext uri="{FF2B5EF4-FFF2-40B4-BE49-F238E27FC236}">
                      <a16:creationId xmlns:a16="http://schemas.microsoft.com/office/drawing/2014/main" id="{0213E6A2-C010-495F-959E-CC903FB401C5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2469520" y="4261960"/>
                  <a:ext cx="20844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44" name="Encre 143">
                  <a:extLst>
                    <a:ext uri="{FF2B5EF4-FFF2-40B4-BE49-F238E27FC236}">
                      <a16:creationId xmlns:a16="http://schemas.microsoft.com/office/drawing/2014/main" id="{FB0E39FD-532D-468A-B46D-65FE22D2226F}"/>
                    </a:ext>
                  </a:extLst>
                </p14:cNvPr>
                <p14:cNvContentPartPr/>
                <p14:nvPr/>
              </p14:nvContentPartPr>
              <p14:xfrm>
                <a:off x="2254600" y="4180600"/>
                <a:ext cx="26280" cy="330480"/>
              </p14:xfrm>
            </p:contentPart>
          </mc:Choice>
          <mc:Fallback xmlns="">
            <p:pic>
              <p:nvPicPr>
                <p:cNvPr id="144" name="Encre 143">
                  <a:extLst>
                    <a:ext uri="{FF2B5EF4-FFF2-40B4-BE49-F238E27FC236}">
                      <a16:creationId xmlns:a16="http://schemas.microsoft.com/office/drawing/2014/main" id="{FB0E39FD-532D-468A-B46D-65FE22D2226F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2236600" y="4162960"/>
                  <a:ext cx="61920" cy="366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8" name="Groupe 147">
            <a:extLst>
              <a:ext uri="{FF2B5EF4-FFF2-40B4-BE49-F238E27FC236}">
                <a16:creationId xmlns:a16="http://schemas.microsoft.com/office/drawing/2014/main" id="{AB5E776C-BFEE-4825-9F10-94588918081B}"/>
              </a:ext>
            </a:extLst>
          </p:cNvPr>
          <p:cNvGrpSpPr/>
          <p:nvPr/>
        </p:nvGrpSpPr>
        <p:grpSpPr>
          <a:xfrm>
            <a:off x="7154560" y="2438200"/>
            <a:ext cx="1084680" cy="216000"/>
            <a:chOff x="7154560" y="2438200"/>
            <a:chExt cx="1084680" cy="21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18" name="Encre 117">
                  <a:extLst>
                    <a:ext uri="{FF2B5EF4-FFF2-40B4-BE49-F238E27FC236}">
                      <a16:creationId xmlns:a16="http://schemas.microsoft.com/office/drawing/2014/main" id="{DD824BC0-6E4E-4FF2-BB14-63FF7E7D2861}"/>
                    </a:ext>
                  </a:extLst>
                </p14:cNvPr>
                <p14:cNvContentPartPr/>
                <p14:nvPr/>
              </p14:nvContentPartPr>
              <p14:xfrm>
                <a:off x="7154560" y="2459440"/>
                <a:ext cx="299880" cy="180720"/>
              </p14:xfrm>
            </p:contentPart>
          </mc:Choice>
          <mc:Fallback xmlns="">
            <p:pic>
              <p:nvPicPr>
                <p:cNvPr id="118" name="Encre 117">
                  <a:extLst>
                    <a:ext uri="{FF2B5EF4-FFF2-40B4-BE49-F238E27FC236}">
                      <a16:creationId xmlns:a16="http://schemas.microsoft.com/office/drawing/2014/main" id="{DD824BC0-6E4E-4FF2-BB14-63FF7E7D2861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136920" y="2441800"/>
                  <a:ext cx="33552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119" name="Encre 118">
                  <a:extLst>
                    <a:ext uri="{FF2B5EF4-FFF2-40B4-BE49-F238E27FC236}">
                      <a16:creationId xmlns:a16="http://schemas.microsoft.com/office/drawing/2014/main" id="{D8524824-E3E2-4DCC-BB8A-C3DC74AAA9D9}"/>
                    </a:ext>
                  </a:extLst>
                </p14:cNvPr>
                <p14:cNvContentPartPr/>
                <p14:nvPr/>
              </p14:nvContentPartPr>
              <p14:xfrm>
                <a:off x="7554160" y="2446120"/>
                <a:ext cx="198000" cy="181800"/>
              </p14:xfrm>
            </p:contentPart>
          </mc:Choice>
          <mc:Fallback xmlns="">
            <p:pic>
              <p:nvPicPr>
                <p:cNvPr id="119" name="Encre 118">
                  <a:extLst>
                    <a:ext uri="{FF2B5EF4-FFF2-40B4-BE49-F238E27FC236}">
                      <a16:creationId xmlns:a16="http://schemas.microsoft.com/office/drawing/2014/main" id="{D8524824-E3E2-4DCC-BB8A-C3DC74AAA9D9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536160" y="2428480"/>
                  <a:ext cx="23364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120" name="Encre 119">
                  <a:extLst>
                    <a:ext uri="{FF2B5EF4-FFF2-40B4-BE49-F238E27FC236}">
                      <a16:creationId xmlns:a16="http://schemas.microsoft.com/office/drawing/2014/main" id="{2828A09B-9810-480E-B985-A2A416468DBF}"/>
                    </a:ext>
                  </a:extLst>
                </p14:cNvPr>
                <p14:cNvContentPartPr/>
                <p14:nvPr/>
              </p14:nvContentPartPr>
              <p14:xfrm>
                <a:off x="7786360" y="2459080"/>
                <a:ext cx="258480" cy="195120"/>
              </p14:xfrm>
            </p:contentPart>
          </mc:Choice>
          <mc:Fallback xmlns="">
            <p:pic>
              <p:nvPicPr>
                <p:cNvPr id="120" name="Encre 119">
                  <a:extLst>
                    <a:ext uri="{FF2B5EF4-FFF2-40B4-BE49-F238E27FC236}">
                      <a16:creationId xmlns:a16="http://schemas.microsoft.com/office/drawing/2014/main" id="{2828A09B-9810-480E-B985-A2A416468DBF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768720" y="2441080"/>
                  <a:ext cx="2941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21" name="Encre 120">
                  <a:extLst>
                    <a:ext uri="{FF2B5EF4-FFF2-40B4-BE49-F238E27FC236}">
                      <a16:creationId xmlns:a16="http://schemas.microsoft.com/office/drawing/2014/main" id="{5397F833-2317-417C-B10E-D018411AFEC1}"/>
                    </a:ext>
                  </a:extLst>
                </p14:cNvPr>
                <p14:cNvContentPartPr/>
                <p14:nvPr/>
              </p14:nvContentPartPr>
              <p14:xfrm>
                <a:off x="8127280" y="2594800"/>
                <a:ext cx="9000" cy="16920"/>
              </p14:xfrm>
            </p:contentPart>
          </mc:Choice>
          <mc:Fallback xmlns="">
            <p:pic>
              <p:nvPicPr>
                <p:cNvPr id="121" name="Encre 120">
                  <a:extLst>
                    <a:ext uri="{FF2B5EF4-FFF2-40B4-BE49-F238E27FC236}">
                      <a16:creationId xmlns:a16="http://schemas.microsoft.com/office/drawing/2014/main" id="{5397F833-2317-417C-B10E-D018411AFEC1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109280" y="2576800"/>
                  <a:ext cx="4464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147" name="Encre 146">
                  <a:extLst>
                    <a:ext uri="{FF2B5EF4-FFF2-40B4-BE49-F238E27FC236}">
                      <a16:creationId xmlns:a16="http://schemas.microsoft.com/office/drawing/2014/main" id="{CBAE84EB-BD95-4246-8FD6-37F505D5D5AA}"/>
                    </a:ext>
                  </a:extLst>
                </p14:cNvPr>
                <p14:cNvContentPartPr/>
                <p14:nvPr/>
              </p14:nvContentPartPr>
              <p14:xfrm>
                <a:off x="8181640" y="2438200"/>
                <a:ext cx="57600" cy="201240"/>
              </p14:xfrm>
            </p:contentPart>
          </mc:Choice>
          <mc:Fallback xmlns="">
            <p:pic>
              <p:nvPicPr>
                <p:cNvPr id="147" name="Encre 146">
                  <a:extLst>
                    <a:ext uri="{FF2B5EF4-FFF2-40B4-BE49-F238E27FC236}">
                      <a16:creationId xmlns:a16="http://schemas.microsoft.com/office/drawing/2014/main" id="{CBAE84EB-BD95-4246-8FD6-37F505D5D5AA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164000" y="2420560"/>
                  <a:ext cx="93240" cy="236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149" name="Encre 148">
                <a:extLst>
                  <a:ext uri="{FF2B5EF4-FFF2-40B4-BE49-F238E27FC236}">
                    <a16:creationId xmlns:a16="http://schemas.microsoft.com/office/drawing/2014/main" id="{90ED2142-A7C3-48CA-BB68-57C23335A5B6}"/>
                  </a:ext>
                </a:extLst>
              </p14:cNvPr>
              <p14:cNvContentPartPr/>
              <p14:nvPr/>
            </p14:nvContentPartPr>
            <p14:xfrm>
              <a:off x="8044480" y="3426040"/>
              <a:ext cx="290160" cy="121680"/>
            </p14:xfrm>
          </p:contentPart>
        </mc:Choice>
        <mc:Fallback xmlns="">
          <p:pic>
            <p:nvPicPr>
              <p:cNvPr id="149" name="Encre 148">
                <a:extLst>
                  <a:ext uri="{FF2B5EF4-FFF2-40B4-BE49-F238E27FC236}">
                    <a16:creationId xmlns:a16="http://schemas.microsoft.com/office/drawing/2014/main" id="{90ED2142-A7C3-48CA-BB68-57C23335A5B6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8026840" y="3408040"/>
                <a:ext cx="32580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2">
            <p14:nvContentPartPr>
              <p14:cNvPr id="150" name="Encre 149">
                <a:extLst>
                  <a:ext uri="{FF2B5EF4-FFF2-40B4-BE49-F238E27FC236}">
                    <a16:creationId xmlns:a16="http://schemas.microsoft.com/office/drawing/2014/main" id="{F4964F21-DD8A-4709-81EC-93EF30947EEC}"/>
                  </a:ext>
                </a:extLst>
              </p14:cNvPr>
              <p14:cNvContentPartPr/>
              <p14:nvPr/>
            </p14:nvContentPartPr>
            <p14:xfrm>
              <a:off x="8533000" y="3328120"/>
              <a:ext cx="21240" cy="222480"/>
            </p14:xfrm>
          </p:contentPart>
        </mc:Choice>
        <mc:Fallback xmlns="">
          <p:pic>
            <p:nvPicPr>
              <p:cNvPr id="150" name="Encre 149">
                <a:extLst>
                  <a:ext uri="{FF2B5EF4-FFF2-40B4-BE49-F238E27FC236}">
                    <a16:creationId xmlns:a16="http://schemas.microsoft.com/office/drawing/2014/main" id="{F4964F21-DD8A-4709-81EC-93EF30947EEC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8515360" y="3310480"/>
                <a:ext cx="56880" cy="25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4">
            <p14:nvContentPartPr>
              <p14:cNvPr id="151" name="Encre 150">
                <a:extLst>
                  <a:ext uri="{FF2B5EF4-FFF2-40B4-BE49-F238E27FC236}">
                    <a16:creationId xmlns:a16="http://schemas.microsoft.com/office/drawing/2014/main" id="{67B850E4-957D-4147-99F3-B1EBD1F04568}"/>
                  </a:ext>
                </a:extLst>
              </p14:cNvPr>
              <p14:cNvContentPartPr/>
              <p14:nvPr/>
            </p14:nvContentPartPr>
            <p14:xfrm>
              <a:off x="8159680" y="3856960"/>
              <a:ext cx="77040" cy="210960"/>
            </p14:xfrm>
          </p:contentPart>
        </mc:Choice>
        <mc:Fallback xmlns="">
          <p:pic>
            <p:nvPicPr>
              <p:cNvPr id="151" name="Encre 150">
                <a:extLst>
                  <a:ext uri="{FF2B5EF4-FFF2-40B4-BE49-F238E27FC236}">
                    <a16:creationId xmlns:a16="http://schemas.microsoft.com/office/drawing/2014/main" id="{67B850E4-957D-4147-99F3-B1EBD1F04568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8141680" y="3838960"/>
                <a:ext cx="112680" cy="246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85" name="Groupe 184">
            <a:extLst>
              <a:ext uri="{FF2B5EF4-FFF2-40B4-BE49-F238E27FC236}">
                <a16:creationId xmlns:a16="http://schemas.microsoft.com/office/drawing/2014/main" id="{7CE1575F-293A-4F0F-99E3-CD87CCE6A69E}"/>
              </a:ext>
            </a:extLst>
          </p:cNvPr>
          <p:cNvGrpSpPr/>
          <p:nvPr/>
        </p:nvGrpSpPr>
        <p:grpSpPr>
          <a:xfrm>
            <a:off x="2178280" y="4853800"/>
            <a:ext cx="1242720" cy="295920"/>
            <a:chOff x="2178280" y="4853800"/>
            <a:chExt cx="1242720" cy="295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81" name="Encre 180">
                  <a:extLst>
                    <a:ext uri="{FF2B5EF4-FFF2-40B4-BE49-F238E27FC236}">
                      <a16:creationId xmlns:a16="http://schemas.microsoft.com/office/drawing/2014/main" id="{8B402AAD-A039-405F-A5D3-85EBC74BA415}"/>
                    </a:ext>
                  </a:extLst>
                </p14:cNvPr>
                <p14:cNvContentPartPr/>
                <p14:nvPr/>
              </p14:nvContentPartPr>
              <p14:xfrm>
                <a:off x="3142000" y="4964680"/>
                <a:ext cx="279000" cy="101520"/>
              </p14:xfrm>
            </p:contentPart>
          </mc:Choice>
          <mc:Fallback xmlns="">
            <p:pic>
              <p:nvPicPr>
                <p:cNvPr id="181" name="Encre 180">
                  <a:extLst>
                    <a:ext uri="{FF2B5EF4-FFF2-40B4-BE49-F238E27FC236}">
                      <a16:creationId xmlns:a16="http://schemas.microsoft.com/office/drawing/2014/main" id="{8B402AAD-A039-405F-A5D3-85EBC74BA415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3124360" y="4947040"/>
                  <a:ext cx="31464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82" name="Encre 181">
                  <a:extLst>
                    <a:ext uri="{FF2B5EF4-FFF2-40B4-BE49-F238E27FC236}">
                      <a16:creationId xmlns:a16="http://schemas.microsoft.com/office/drawing/2014/main" id="{9D5F441D-F48D-474B-A826-41DA5F8ECD80}"/>
                    </a:ext>
                  </a:extLst>
                </p14:cNvPr>
                <p14:cNvContentPartPr/>
                <p14:nvPr/>
              </p14:nvContentPartPr>
              <p14:xfrm>
                <a:off x="2863720" y="4884760"/>
                <a:ext cx="65160" cy="264600"/>
              </p14:xfrm>
            </p:contentPart>
          </mc:Choice>
          <mc:Fallback xmlns="">
            <p:pic>
              <p:nvPicPr>
                <p:cNvPr id="182" name="Encre 181">
                  <a:extLst>
                    <a:ext uri="{FF2B5EF4-FFF2-40B4-BE49-F238E27FC236}">
                      <a16:creationId xmlns:a16="http://schemas.microsoft.com/office/drawing/2014/main" id="{9D5F441D-F48D-474B-A826-41DA5F8ECD8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2846080" y="4866760"/>
                  <a:ext cx="100800" cy="3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83" name="Encre 182">
                  <a:extLst>
                    <a:ext uri="{FF2B5EF4-FFF2-40B4-BE49-F238E27FC236}">
                      <a16:creationId xmlns:a16="http://schemas.microsoft.com/office/drawing/2014/main" id="{9C7818F5-2917-4A45-A6BF-358777FDA816}"/>
                    </a:ext>
                  </a:extLst>
                </p14:cNvPr>
                <p14:cNvContentPartPr/>
                <p14:nvPr/>
              </p14:nvContentPartPr>
              <p14:xfrm>
                <a:off x="2454400" y="5018320"/>
                <a:ext cx="255240" cy="102960"/>
              </p14:xfrm>
            </p:contentPart>
          </mc:Choice>
          <mc:Fallback xmlns="">
            <p:pic>
              <p:nvPicPr>
                <p:cNvPr id="183" name="Encre 182">
                  <a:extLst>
                    <a:ext uri="{FF2B5EF4-FFF2-40B4-BE49-F238E27FC236}">
                      <a16:creationId xmlns:a16="http://schemas.microsoft.com/office/drawing/2014/main" id="{9C7818F5-2917-4A45-A6BF-358777FDA816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2436400" y="5000320"/>
                  <a:ext cx="2908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84" name="Encre 183">
                  <a:extLst>
                    <a:ext uri="{FF2B5EF4-FFF2-40B4-BE49-F238E27FC236}">
                      <a16:creationId xmlns:a16="http://schemas.microsoft.com/office/drawing/2014/main" id="{78AACB73-E49B-4983-9863-92619EE968FC}"/>
                    </a:ext>
                  </a:extLst>
                </p14:cNvPr>
                <p14:cNvContentPartPr/>
                <p14:nvPr/>
              </p14:nvContentPartPr>
              <p14:xfrm>
                <a:off x="2178280" y="4853800"/>
                <a:ext cx="90360" cy="295920"/>
              </p14:xfrm>
            </p:contentPart>
          </mc:Choice>
          <mc:Fallback xmlns="">
            <p:pic>
              <p:nvPicPr>
                <p:cNvPr id="184" name="Encre 183">
                  <a:extLst>
                    <a:ext uri="{FF2B5EF4-FFF2-40B4-BE49-F238E27FC236}">
                      <a16:creationId xmlns:a16="http://schemas.microsoft.com/office/drawing/2014/main" id="{78AACB73-E49B-4983-9863-92619EE968FC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2160280" y="4835800"/>
                  <a:ext cx="126000" cy="331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204" name="Encre 203">
                <a:extLst>
                  <a:ext uri="{FF2B5EF4-FFF2-40B4-BE49-F238E27FC236}">
                    <a16:creationId xmlns:a16="http://schemas.microsoft.com/office/drawing/2014/main" id="{F53772B6-87C0-459A-80C4-E7FC952F0EA0}"/>
                  </a:ext>
                </a:extLst>
              </p14:cNvPr>
              <p14:cNvContentPartPr/>
              <p14:nvPr/>
            </p14:nvContentPartPr>
            <p14:xfrm>
              <a:off x="8416720" y="3850120"/>
              <a:ext cx="151560" cy="185040"/>
            </p14:xfrm>
          </p:contentPart>
        </mc:Choice>
        <mc:Fallback xmlns="">
          <p:pic>
            <p:nvPicPr>
              <p:cNvPr id="204" name="Encre 203">
                <a:extLst>
                  <a:ext uri="{FF2B5EF4-FFF2-40B4-BE49-F238E27FC236}">
                    <a16:creationId xmlns:a16="http://schemas.microsoft.com/office/drawing/2014/main" id="{F53772B6-87C0-459A-80C4-E7FC952F0EA0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8398720" y="3832120"/>
                <a:ext cx="187200" cy="220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2" name="Groupe 211">
            <a:extLst>
              <a:ext uri="{FF2B5EF4-FFF2-40B4-BE49-F238E27FC236}">
                <a16:creationId xmlns:a16="http://schemas.microsoft.com/office/drawing/2014/main" id="{F7092F7C-8AE9-464D-9988-C514578CF5CE}"/>
              </a:ext>
            </a:extLst>
          </p:cNvPr>
          <p:cNvGrpSpPr/>
          <p:nvPr/>
        </p:nvGrpSpPr>
        <p:grpSpPr>
          <a:xfrm>
            <a:off x="3871000" y="4421080"/>
            <a:ext cx="3471840" cy="1755360"/>
            <a:chOff x="3871000" y="4421080"/>
            <a:chExt cx="3471840" cy="1755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52" name="Encre 151">
                  <a:extLst>
                    <a:ext uri="{FF2B5EF4-FFF2-40B4-BE49-F238E27FC236}">
                      <a16:creationId xmlns:a16="http://schemas.microsoft.com/office/drawing/2014/main" id="{48F6073C-B8B7-470A-9CF0-BEA8D03E4682}"/>
                    </a:ext>
                  </a:extLst>
                </p14:cNvPr>
                <p14:cNvContentPartPr/>
                <p14:nvPr/>
              </p14:nvContentPartPr>
              <p14:xfrm>
                <a:off x="5997880" y="4474360"/>
                <a:ext cx="21600" cy="174600"/>
              </p14:xfrm>
            </p:contentPart>
          </mc:Choice>
          <mc:Fallback xmlns="">
            <p:pic>
              <p:nvPicPr>
                <p:cNvPr id="152" name="Encre 151">
                  <a:extLst>
                    <a:ext uri="{FF2B5EF4-FFF2-40B4-BE49-F238E27FC236}">
                      <a16:creationId xmlns:a16="http://schemas.microsoft.com/office/drawing/2014/main" id="{48F6073C-B8B7-470A-9CF0-BEA8D03E4682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5980240" y="4456720"/>
                  <a:ext cx="5724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53" name="Encre 152">
                  <a:extLst>
                    <a:ext uri="{FF2B5EF4-FFF2-40B4-BE49-F238E27FC236}">
                      <a16:creationId xmlns:a16="http://schemas.microsoft.com/office/drawing/2014/main" id="{AD9BB11E-1D66-46E6-AF2A-3AE7DE15BE29}"/>
                    </a:ext>
                  </a:extLst>
                </p14:cNvPr>
                <p14:cNvContentPartPr/>
                <p14:nvPr/>
              </p14:nvContentPartPr>
              <p14:xfrm>
                <a:off x="6290200" y="4445920"/>
                <a:ext cx="52560" cy="189000"/>
              </p14:xfrm>
            </p:contentPart>
          </mc:Choice>
          <mc:Fallback xmlns="">
            <p:pic>
              <p:nvPicPr>
                <p:cNvPr id="153" name="Encre 152">
                  <a:extLst>
                    <a:ext uri="{FF2B5EF4-FFF2-40B4-BE49-F238E27FC236}">
                      <a16:creationId xmlns:a16="http://schemas.microsoft.com/office/drawing/2014/main" id="{AD9BB11E-1D66-46E6-AF2A-3AE7DE15BE29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6272200" y="4428280"/>
                  <a:ext cx="8820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54" name="Encre 153">
                  <a:extLst>
                    <a:ext uri="{FF2B5EF4-FFF2-40B4-BE49-F238E27FC236}">
                      <a16:creationId xmlns:a16="http://schemas.microsoft.com/office/drawing/2014/main" id="{35390305-032E-446C-B6DA-CE008D482B7F}"/>
                    </a:ext>
                  </a:extLst>
                </p14:cNvPr>
                <p14:cNvContentPartPr/>
                <p14:nvPr/>
              </p14:nvContentPartPr>
              <p14:xfrm>
                <a:off x="5654080" y="4507480"/>
                <a:ext cx="187200" cy="133200"/>
              </p14:xfrm>
            </p:contentPart>
          </mc:Choice>
          <mc:Fallback xmlns="">
            <p:pic>
              <p:nvPicPr>
                <p:cNvPr id="154" name="Encre 153">
                  <a:extLst>
                    <a:ext uri="{FF2B5EF4-FFF2-40B4-BE49-F238E27FC236}">
                      <a16:creationId xmlns:a16="http://schemas.microsoft.com/office/drawing/2014/main" id="{35390305-032E-446C-B6DA-CE008D482B7F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5636440" y="4489480"/>
                  <a:ext cx="2228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55" name="Encre 154">
                  <a:extLst>
                    <a:ext uri="{FF2B5EF4-FFF2-40B4-BE49-F238E27FC236}">
                      <a16:creationId xmlns:a16="http://schemas.microsoft.com/office/drawing/2014/main" id="{6CCDEBD9-8C1B-4AF4-9F77-95896332DF00}"/>
                    </a:ext>
                  </a:extLst>
                </p14:cNvPr>
                <p14:cNvContentPartPr/>
                <p14:nvPr/>
              </p14:nvContentPartPr>
              <p14:xfrm>
                <a:off x="6547240" y="4421080"/>
                <a:ext cx="267480" cy="170280"/>
              </p14:xfrm>
            </p:contentPart>
          </mc:Choice>
          <mc:Fallback xmlns="">
            <p:pic>
              <p:nvPicPr>
                <p:cNvPr id="155" name="Encre 154">
                  <a:extLst>
                    <a:ext uri="{FF2B5EF4-FFF2-40B4-BE49-F238E27FC236}">
                      <a16:creationId xmlns:a16="http://schemas.microsoft.com/office/drawing/2014/main" id="{6CCDEBD9-8C1B-4AF4-9F77-95896332DF00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6529240" y="4403440"/>
                  <a:ext cx="30312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56" name="Encre 155">
                  <a:extLst>
                    <a:ext uri="{FF2B5EF4-FFF2-40B4-BE49-F238E27FC236}">
                      <a16:creationId xmlns:a16="http://schemas.microsoft.com/office/drawing/2014/main" id="{829F222C-C11F-4900-ACA3-7F13C9470C41}"/>
                    </a:ext>
                  </a:extLst>
                </p14:cNvPr>
                <p14:cNvContentPartPr/>
                <p14:nvPr/>
              </p14:nvContentPartPr>
              <p14:xfrm>
                <a:off x="5305600" y="4705120"/>
                <a:ext cx="2037240" cy="205920"/>
              </p14:xfrm>
            </p:contentPart>
          </mc:Choice>
          <mc:Fallback xmlns="">
            <p:pic>
              <p:nvPicPr>
                <p:cNvPr id="156" name="Encre 155">
                  <a:extLst>
                    <a:ext uri="{FF2B5EF4-FFF2-40B4-BE49-F238E27FC236}">
                      <a16:creationId xmlns:a16="http://schemas.microsoft.com/office/drawing/2014/main" id="{829F222C-C11F-4900-ACA3-7F13C9470C41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5287960" y="4687480"/>
                  <a:ext cx="207288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58" name="Encre 157">
                  <a:extLst>
                    <a:ext uri="{FF2B5EF4-FFF2-40B4-BE49-F238E27FC236}">
                      <a16:creationId xmlns:a16="http://schemas.microsoft.com/office/drawing/2014/main" id="{D12BF490-4521-47A5-9F31-B934FA1FD457}"/>
                    </a:ext>
                  </a:extLst>
                </p14:cNvPr>
                <p14:cNvContentPartPr/>
                <p14:nvPr/>
              </p14:nvContentPartPr>
              <p14:xfrm>
                <a:off x="6671440" y="4858120"/>
                <a:ext cx="267480" cy="177480"/>
              </p14:xfrm>
            </p:contentPart>
          </mc:Choice>
          <mc:Fallback xmlns="">
            <p:pic>
              <p:nvPicPr>
                <p:cNvPr id="158" name="Encre 157">
                  <a:extLst>
                    <a:ext uri="{FF2B5EF4-FFF2-40B4-BE49-F238E27FC236}">
                      <a16:creationId xmlns:a16="http://schemas.microsoft.com/office/drawing/2014/main" id="{D12BF490-4521-47A5-9F31-B934FA1FD457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6653800" y="4840480"/>
                  <a:ext cx="30312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59" name="Encre 158">
                  <a:extLst>
                    <a:ext uri="{FF2B5EF4-FFF2-40B4-BE49-F238E27FC236}">
                      <a16:creationId xmlns:a16="http://schemas.microsoft.com/office/drawing/2014/main" id="{F6979978-E3FD-4144-B60C-6F52CEFD9253}"/>
                    </a:ext>
                  </a:extLst>
                </p14:cNvPr>
                <p14:cNvContentPartPr/>
                <p14:nvPr/>
              </p14:nvContentPartPr>
              <p14:xfrm>
                <a:off x="6264640" y="4976200"/>
                <a:ext cx="255600" cy="108000"/>
              </p14:xfrm>
            </p:contentPart>
          </mc:Choice>
          <mc:Fallback xmlns="">
            <p:pic>
              <p:nvPicPr>
                <p:cNvPr id="159" name="Encre 158">
                  <a:extLst>
                    <a:ext uri="{FF2B5EF4-FFF2-40B4-BE49-F238E27FC236}">
                      <a16:creationId xmlns:a16="http://schemas.microsoft.com/office/drawing/2014/main" id="{F6979978-E3FD-4144-B60C-6F52CEFD9253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246640" y="4958200"/>
                  <a:ext cx="29124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61" name="Encre 160">
                  <a:extLst>
                    <a:ext uri="{FF2B5EF4-FFF2-40B4-BE49-F238E27FC236}">
                      <a16:creationId xmlns:a16="http://schemas.microsoft.com/office/drawing/2014/main" id="{55051831-10DA-4A4D-8076-90731000A1CF}"/>
                    </a:ext>
                  </a:extLst>
                </p14:cNvPr>
                <p14:cNvContentPartPr/>
                <p14:nvPr/>
              </p14:nvContentPartPr>
              <p14:xfrm>
                <a:off x="6014080" y="4914280"/>
                <a:ext cx="5400" cy="189000"/>
              </p14:xfrm>
            </p:contentPart>
          </mc:Choice>
          <mc:Fallback xmlns="">
            <p:pic>
              <p:nvPicPr>
                <p:cNvPr id="161" name="Encre 160">
                  <a:extLst>
                    <a:ext uri="{FF2B5EF4-FFF2-40B4-BE49-F238E27FC236}">
                      <a16:creationId xmlns:a16="http://schemas.microsoft.com/office/drawing/2014/main" id="{55051831-10DA-4A4D-8076-90731000A1CF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5996080" y="4896280"/>
                  <a:ext cx="4104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62" name="Encre 161">
                  <a:extLst>
                    <a:ext uri="{FF2B5EF4-FFF2-40B4-BE49-F238E27FC236}">
                      <a16:creationId xmlns:a16="http://schemas.microsoft.com/office/drawing/2014/main" id="{121D0559-0019-4244-A4B7-800F5C5AEB3C}"/>
                    </a:ext>
                  </a:extLst>
                </p14:cNvPr>
                <p14:cNvContentPartPr/>
                <p14:nvPr/>
              </p14:nvContentPartPr>
              <p14:xfrm>
                <a:off x="5538520" y="4978720"/>
                <a:ext cx="254880" cy="150480"/>
              </p14:xfrm>
            </p:contentPart>
          </mc:Choice>
          <mc:Fallback xmlns="">
            <p:pic>
              <p:nvPicPr>
                <p:cNvPr id="162" name="Encre 161">
                  <a:extLst>
                    <a:ext uri="{FF2B5EF4-FFF2-40B4-BE49-F238E27FC236}">
                      <a16:creationId xmlns:a16="http://schemas.microsoft.com/office/drawing/2014/main" id="{121D0559-0019-4244-A4B7-800F5C5AEB3C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5520880" y="4961080"/>
                  <a:ext cx="2905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64" name="Encre 163">
                  <a:extLst>
                    <a:ext uri="{FF2B5EF4-FFF2-40B4-BE49-F238E27FC236}">
                      <a16:creationId xmlns:a16="http://schemas.microsoft.com/office/drawing/2014/main" id="{20435578-DBBD-40CB-9B98-03EC2C368ABD}"/>
                    </a:ext>
                  </a:extLst>
                </p14:cNvPr>
                <p14:cNvContentPartPr/>
                <p14:nvPr/>
              </p14:nvContentPartPr>
              <p14:xfrm>
                <a:off x="5055760" y="4562920"/>
                <a:ext cx="55800" cy="159120"/>
              </p14:xfrm>
            </p:contentPart>
          </mc:Choice>
          <mc:Fallback xmlns="">
            <p:pic>
              <p:nvPicPr>
                <p:cNvPr id="164" name="Encre 163">
                  <a:extLst>
                    <a:ext uri="{FF2B5EF4-FFF2-40B4-BE49-F238E27FC236}">
                      <a16:creationId xmlns:a16="http://schemas.microsoft.com/office/drawing/2014/main" id="{20435578-DBBD-40CB-9B98-03EC2C368ABD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5038120" y="4545280"/>
                  <a:ext cx="914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65" name="Encre 164">
                  <a:extLst>
                    <a:ext uri="{FF2B5EF4-FFF2-40B4-BE49-F238E27FC236}">
                      <a16:creationId xmlns:a16="http://schemas.microsoft.com/office/drawing/2014/main" id="{E11137DF-217B-4325-8314-F31BD4789FB7}"/>
                    </a:ext>
                  </a:extLst>
                </p14:cNvPr>
                <p14:cNvContentPartPr/>
                <p14:nvPr/>
              </p14:nvContentPartPr>
              <p14:xfrm>
                <a:off x="4793320" y="4580920"/>
                <a:ext cx="33480" cy="168480"/>
              </p14:xfrm>
            </p:contentPart>
          </mc:Choice>
          <mc:Fallback xmlns="">
            <p:pic>
              <p:nvPicPr>
                <p:cNvPr id="165" name="Encre 164">
                  <a:extLst>
                    <a:ext uri="{FF2B5EF4-FFF2-40B4-BE49-F238E27FC236}">
                      <a16:creationId xmlns:a16="http://schemas.microsoft.com/office/drawing/2014/main" id="{E11137DF-217B-4325-8314-F31BD4789FB7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4775680" y="4562920"/>
                  <a:ext cx="6912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66" name="Encre 165">
                  <a:extLst>
                    <a:ext uri="{FF2B5EF4-FFF2-40B4-BE49-F238E27FC236}">
                      <a16:creationId xmlns:a16="http://schemas.microsoft.com/office/drawing/2014/main" id="{B6228BC8-1CBA-4AA0-A20E-BA2601F0C2E7}"/>
                    </a:ext>
                  </a:extLst>
                </p14:cNvPr>
                <p14:cNvContentPartPr/>
                <p14:nvPr/>
              </p14:nvContentPartPr>
              <p14:xfrm>
                <a:off x="4371040" y="4663720"/>
                <a:ext cx="190440" cy="100800"/>
              </p14:xfrm>
            </p:contentPart>
          </mc:Choice>
          <mc:Fallback xmlns="">
            <p:pic>
              <p:nvPicPr>
                <p:cNvPr id="166" name="Encre 165">
                  <a:extLst>
                    <a:ext uri="{FF2B5EF4-FFF2-40B4-BE49-F238E27FC236}">
                      <a16:creationId xmlns:a16="http://schemas.microsoft.com/office/drawing/2014/main" id="{B6228BC8-1CBA-4AA0-A20E-BA2601F0C2E7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4353040" y="4646080"/>
                  <a:ext cx="22608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67" name="Encre 166">
                  <a:extLst>
                    <a:ext uri="{FF2B5EF4-FFF2-40B4-BE49-F238E27FC236}">
                      <a16:creationId xmlns:a16="http://schemas.microsoft.com/office/drawing/2014/main" id="{C7BF2CFD-50D3-4AF1-9203-819612180274}"/>
                    </a:ext>
                  </a:extLst>
                </p14:cNvPr>
                <p14:cNvContentPartPr/>
                <p14:nvPr/>
              </p14:nvContentPartPr>
              <p14:xfrm>
                <a:off x="4120840" y="4518280"/>
                <a:ext cx="82080" cy="266760"/>
              </p14:xfrm>
            </p:contentPart>
          </mc:Choice>
          <mc:Fallback xmlns="">
            <p:pic>
              <p:nvPicPr>
                <p:cNvPr id="167" name="Encre 166">
                  <a:extLst>
                    <a:ext uri="{FF2B5EF4-FFF2-40B4-BE49-F238E27FC236}">
                      <a16:creationId xmlns:a16="http://schemas.microsoft.com/office/drawing/2014/main" id="{C7BF2CFD-50D3-4AF1-9203-819612180274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4103200" y="4500640"/>
                  <a:ext cx="117720" cy="30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69" name="Encre 168">
                  <a:extLst>
                    <a:ext uri="{FF2B5EF4-FFF2-40B4-BE49-F238E27FC236}">
                      <a16:creationId xmlns:a16="http://schemas.microsoft.com/office/drawing/2014/main" id="{230E8467-7068-4A63-90F7-F67BDCF49D2A}"/>
                    </a:ext>
                  </a:extLst>
                </p14:cNvPr>
                <p14:cNvContentPartPr/>
                <p14:nvPr/>
              </p14:nvContentPartPr>
              <p14:xfrm>
                <a:off x="4451680" y="4931200"/>
                <a:ext cx="48600" cy="120960"/>
              </p14:xfrm>
            </p:contentPart>
          </mc:Choice>
          <mc:Fallback xmlns="">
            <p:pic>
              <p:nvPicPr>
                <p:cNvPr id="169" name="Encre 168">
                  <a:extLst>
                    <a:ext uri="{FF2B5EF4-FFF2-40B4-BE49-F238E27FC236}">
                      <a16:creationId xmlns:a16="http://schemas.microsoft.com/office/drawing/2014/main" id="{230E8467-7068-4A63-90F7-F67BDCF49D2A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4433680" y="4913560"/>
                  <a:ext cx="8424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70" name="Encre 169">
                  <a:extLst>
                    <a:ext uri="{FF2B5EF4-FFF2-40B4-BE49-F238E27FC236}">
                      <a16:creationId xmlns:a16="http://schemas.microsoft.com/office/drawing/2014/main" id="{885C5633-7DDC-4E84-B201-EECA2DBF0BE3}"/>
                    </a:ext>
                  </a:extLst>
                </p14:cNvPr>
                <p14:cNvContentPartPr/>
                <p14:nvPr/>
              </p14:nvContentPartPr>
              <p14:xfrm>
                <a:off x="4709800" y="4894840"/>
                <a:ext cx="54360" cy="181080"/>
              </p14:xfrm>
            </p:contentPart>
          </mc:Choice>
          <mc:Fallback xmlns="">
            <p:pic>
              <p:nvPicPr>
                <p:cNvPr id="170" name="Encre 169">
                  <a:extLst>
                    <a:ext uri="{FF2B5EF4-FFF2-40B4-BE49-F238E27FC236}">
                      <a16:creationId xmlns:a16="http://schemas.microsoft.com/office/drawing/2014/main" id="{885C5633-7DDC-4E84-B201-EECA2DBF0BE3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4692160" y="4877200"/>
                  <a:ext cx="9000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72" name="Encre 171">
                  <a:extLst>
                    <a:ext uri="{FF2B5EF4-FFF2-40B4-BE49-F238E27FC236}">
                      <a16:creationId xmlns:a16="http://schemas.microsoft.com/office/drawing/2014/main" id="{3BDF798C-B596-441D-B79C-D5BE854DDBD3}"/>
                    </a:ext>
                  </a:extLst>
                </p14:cNvPr>
                <p14:cNvContentPartPr/>
                <p14:nvPr/>
              </p14:nvContentPartPr>
              <p14:xfrm>
                <a:off x="4123000" y="4962880"/>
                <a:ext cx="225720" cy="100800"/>
              </p14:xfrm>
            </p:contentPart>
          </mc:Choice>
          <mc:Fallback xmlns="">
            <p:pic>
              <p:nvPicPr>
                <p:cNvPr id="172" name="Encre 171">
                  <a:extLst>
                    <a:ext uri="{FF2B5EF4-FFF2-40B4-BE49-F238E27FC236}">
                      <a16:creationId xmlns:a16="http://schemas.microsoft.com/office/drawing/2014/main" id="{3BDF798C-B596-441D-B79C-D5BE854DDBD3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4105360" y="4944880"/>
                  <a:ext cx="26136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73" name="Encre 172">
                  <a:extLst>
                    <a:ext uri="{FF2B5EF4-FFF2-40B4-BE49-F238E27FC236}">
                      <a16:creationId xmlns:a16="http://schemas.microsoft.com/office/drawing/2014/main" id="{5DCB64BC-B3DC-4C7F-A1BD-B83F7012F669}"/>
                    </a:ext>
                  </a:extLst>
                </p14:cNvPr>
                <p14:cNvContentPartPr/>
                <p14:nvPr/>
              </p14:nvContentPartPr>
              <p14:xfrm>
                <a:off x="4881880" y="4891240"/>
                <a:ext cx="207000" cy="97920"/>
              </p14:xfrm>
            </p:contentPart>
          </mc:Choice>
          <mc:Fallback xmlns="">
            <p:pic>
              <p:nvPicPr>
                <p:cNvPr id="173" name="Encre 172">
                  <a:extLst>
                    <a:ext uri="{FF2B5EF4-FFF2-40B4-BE49-F238E27FC236}">
                      <a16:creationId xmlns:a16="http://schemas.microsoft.com/office/drawing/2014/main" id="{5DCB64BC-B3DC-4C7F-A1BD-B83F7012F669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4863880" y="4873240"/>
                  <a:ext cx="24264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74" name="Encre 173">
                  <a:extLst>
                    <a:ext uri="{FF2B5EF4-FFF2-40B4-BE49-F238E27FC236}">
                      <a16:creationId xmlns:a16="http://schemas.microsoft.com/office/drawing/2014/main" id="{9A79423A-2EBD-4AAD-98B5-66071C3BC3D5}"/>
                    </a:ext>
                  </a:extLst>
                </p14:cNvPr>
                <p14:cNvContentPartPr/>
                <p14:nvPr/>
              </p14:nvContentPartPr>
              <p14:xfrm>
                <a:off x="3887560" y="5149000"/>
                <a:ext cx="1199160" cy="77400"/>
              </p14:xfrm>
            </p:contentPart>
          </mc:Choice>
          <mc:Fallback xmlns="">
            <p:pic>
              <p:nvPicPr>
                <p:cNvPr id="174" name="Encre 173">
                  <a:extLst>
                    <a:ext uri="{FF2B5EF4-FFF2-40B4-BE49-F238E27FC236}">
                      <a16:creationId xmlns:a16="http://schemas.microsoft.com/office/drawing/2014/main" id="{9A79423A-2EBD-4AAD-98B5-66071C3BC3D5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3869560" y="5131360"/>
                  <a:ext cx="12348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76" name="Encre 175">
                  <a:extLst>
                    <a:ext uri="{FF2B5EF4-FFF2-40B4-BE49-F238E27FC236}">
                      <a16:creationId xmlns:a16="http://schemas.microsoft.com/office/drawing/2014/main" id="{2D47D063-6B50-430C-9C2E-1E5BC1564CB4}"/>
                    </a:ext>
                  </a:extLst>
                </p14:cNvPr>
                <p14:cNvContentPartPr/>
                <p14:nvPr/>
              </p14:nvContentPartPr>
              <p14:xfrm>
                <a:off x="5061520" y="5198680"/>
                <a:ext cx="18000" cy="173520"/>
              </p14:xfrm>
            </p:contentPart>
          </mc:Choice>
          <mc:Fallback xmlns="">
            <p:pic>
              <p:nvPicPr>
                <p:cNvPr id="176" name="Encre 175">
                  <a:extLst>
                    <a:ext uri="{FF2B5EF4-FFF2-40B4-BE49-F238E27FC236}">
                      <a16:creationId xmlns:a16="http://schemas.microsoft.com/office/drawing/2014/main" id="{2D47D063-6B50-430C-9C2E-1E5BC1564CB4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5043520" y="5181040"/>
                  <a:ext cx="5364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77" name="Encre 176">
                  <a:extLst>
                    <a:ext uri="{FF2B5EF4-FFF2-40B4-BE49-F238E27FC236}">
                      <a16:creationId xmlns:a16="http://schemas.microsoft.com/office/drawing/2014/main" id="{E2A9DD8A-4A44-4086-9411-AA3D559D6F20}"/>
                    </a:ext>
                  </a:extLst>
                </p14:cNvPr>
                <p14:cNvContentPartPr/>
                <p14:nvPr/>
              </p14:nvContentPartPr>
              <p14:xfrm>
                <a:off x="4629520" y="5307760"/>
                <a:ext cx="234000" cy="90720"/>
              </p14:xfrm>
            </p:contentPart>
          </mc:Choice>
          <mc:Fallback xmlns="">
            <p:pic>
              <p:nvPicPr>
                <p:cNvPr id="177" name="Encre 176">
                  <a:extLst>
                    <a:ext uri="{FF2B5EF4-FFF2-40B4-BE49-F238E27FC236}">
                      <a16:creationId xmlns:a16="http://schemas.microsoft.com/office/drawing/2014/main" id="{E2A9DD8A-4A44-4086-9411-AA3D559D6F20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4611880" y="5290120"/>
                  <a:ext cx="26964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78" name="Encre 177">
                  <a:extLst>
                    <a:ext uri="{FF2B5EF4-FFF2-40B4-BE49-F238E27FC236}">
                      <a16:creationId xmlns:a16="http://schemas.microsoft.com/office/drawing/2014/main" id="{F164B8F2-57D0-479B-8601-5FD9F266886C}"/>
                    </a:ext>
                  </a:extLst>
                </p14:cNvPr>
                <p14:cNvContentPartPr/>
                <p14:nvPr/>
              </p14:nvContentPartPr>
              <p14:xfrm>
                <a:off x="4276000" y="5342680"/>
                <a:ext cx="163080" cy="106200"/>
              </p14:xfrm>
            </p:contentPart>
          </mc:Choice>
          <mc:Fallback xmlns="">
            <p:pic>
              <p:nvPicPr>
                <p:cNvPr id="178" name="Encre 177">
                  <a:extLst>
                    <a:ext uri="{FF2B5EF4-FFF2-40B4-BE49-F238E27FC236}">
                      <a16:creationId xmlns:a16="http://schemas.microsoft.com/office/drawing/2014/main" id="{F164B8F2-57D0-479B-8601-5FD9F266886C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4258000" y="5324680"/>
                  <a:ext cx="19872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79" name="Encre 178">
                  <a:extLst>
                    <a:ext uri="{FF2B5EF4-FFF2-40B4-BE49-F238E27FC236}">
                      <a16:creationId xmlns:a16="http://schemas.microsoft.com/office/drawing/2014/main" id="{A6F99DFF-681E-413B-997E-6F119DA8463A}"/>
                    </a:ext>
                  </a:extLst>
                </p14:cNvPr>
                <p14:cNvContentPartPr/>
                <p14:nvPr/>
              </p14:nvContentPartPr>
              <p14:xfrm>
                <a:off x="3871000" y="5330800"/>
                <a:ext cx="180360" cy="134640"/>
              </p14:xfrm>
            </p:contentPart>
          </mc:Choice>
          <mc:Fallback xmlns="">
            <p:pic>
              <p:nvPicPr>
                <p:cNvPr id="179" name="Encre 178">
                  <a:extLst>
                    <a:ext uri="{FF2B5EF4-FFF2-40B4-BE49-F238E27FC236}">
                      <a16:creationId xmlns:a16="http://schemas.microsoft.com/office/drawing/2014/main" id="{A6F99DFF-681E-413B-997E-6F119DA8463A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3853000" y="5313160"/>
                  <a:ext cx="21600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205" name="Encre 204">
                  <a:extLst>
                    <a:ext uri="{FF2B5EF4-FFF2-40B4-BE49-F238E27FC236}">
                      <a16:creationId xmlns:a16="http://schemas.microsoft.com/office/drawing/2014/main" id="{6AAFB3EB-9BB9-4235-9CED-85D022EBB185}"/>
                    </a:ext>
                  </a:extLst>
                </p14:cNvPr>
                <p14:cNvContentPartPr/>
                <p14:nvPr/>
              </p14:nvContentPartPr>
              <p14:xfrm>
                <a:off x="5410000" y="5107600"/>
                <a:ext cx="1776600" cy="260280"/>
              </p14:xfrm>
            </p:contentPart>
          </mc:Choice>
          <mc:Fallback xmlns="">
            <p:pic>
              <p:nvPicPr>
                <p:cNvPr id="205" name="Encre 204">
                  <a:extLst>
                    <a:ext uri="{FF2B5EF4-FFF2-40B4-BE49-F238E27FC236}">
                      <a16:creationId xmlns:a16="http://schemas.microsoft.com/office/drawing/2014/main" id="{6AAFB3EB-9BB9-4235-9CED-85D022EBB185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5392360" y="5089600"/>
                  <a:ext cx="1812240" cy="29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206" name="Encre 205">
                  <a:extLst>
                    <a:ext uri="{FF2B5EF4-FFF2-40B4-BE49-F238E27FC236}">
                      <a16:creationId xmlns:a16="http://schemas.microsoft.com/office/drawing/2014/main" id="{7E697F11-6167-47BB-83BC-C0ED0F75D397}"/>
                    </a:ext>
                  </a:extLst>
                </p14:cNvPr>
                <p14:cNvContentPartPr/>
                <p14:nvPr/>
              </p14:nvContentPartPr>
              <p14:xfrm>
                <a:off x="6074200" y="5493520"/>
                <a:ext cx="271440" cy="242280"/>
              </p14:xfrm>
            </p:contentPart>
          </mc:Choice>
          <mc:Fallback xmlns="">
            <p:pic>
              <p:nvPicPr>
                <p:cNvPr id="206" name="Encre 205">
                  <a:extLst>
                    <a:ext uri="{FF2B5EF4-FFF2-40B4-BE49-F238E27FC236}">
                      <a16:creationId xmlns:a16="http://schemas.microsoft.com/office/drawing/2014/main" id="{7E697F11-6167-47BB-83BC-C0ED0F75D397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6056200" y="5475880"/>
                  <a:ext cx="30708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207" name="Encre 206">
                  <a:extLst>
                    <a:ext uri="{FF2B5EF4-FFF2-40B4-BE49-F238E27FC236}">
                      <a16:creationId xmlns:a16="http://schemas.microsoft.com/office/drawing/2014/main" id="{DFC15102-4FA8-47C6-B954-D604F77906AC}"/>
                    </a:ext>
                  </a:extLst>
                </p14:cNvPr>
                <p14:cNvContentPartPr/>
                <p14:nvPr/>
              </p14:nvContentPartPr>
              <p14:xfrm>
                <a:off x="6289480" y="5646520"/>
                <a:ext cx="85320" cy="257760"/>
              </p14:xfrm>
            </p:contentPart>
          </mc:Choice>
          <mc:Fallback xmlns="">
            <p:pic>
              <p:nvPicPr>
                <p:cNvPr id="207" name="Encre 206">
                  <a:extLst>
                    <a:ext uri="{FF2B5EF4-FFF2-40B4-BE49-F238E27FC236}">
                      <a16:creationId xmlns:a16="http://schemas.microsoft.com/office/drawing/2014/main" id="{DFC15102-4FA8-47C6-B954-D604F77906AC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6271840" y="5628880"/>
                  <a:ext cx="120960" cy="29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210" name="Encre 209">
                  <a:extLst>
                    <a:ext uri="{FF2B5EF4-FFF2-40B4-BE49-F238E27FC236}">
                      <a16:creationId xmlns:a16="http://schemas.microsoft.com/office/drawing/2014/main" id="{96F25F76-C28A-4AF7-81C1-E4C84B4B7C51}"/>
                    </a:ext>
                  </a:extLst>
                </p14:cNvPr>
                <p14:cNvContentPartPr/>
                <p14:nvPr/>
              </p14:nvContentPartPr>
              <p14:xfrm>
                <a:off x="3964240" y="5443480"/>
                <a:ext cx="1312200" cy="350280"/>
              </p14:xfrm>
            </p:contentPart>
          </mc:Choice>
          <mc:Fallback xmlns="">
            <p:pic>
              <p:nvPicPr>
                <p:cNvPr id="210" name="Encre 209">
                  <a:extLst>
                    <a:ext uri="{FF2B5EF4-FFF2-40B4-BE49-F238E27FC236}">
                      <a16:creationId xmlns:a16="http://schemas.microsoft.com/office/drawing/2014/main" id="{96F25F76-C28A-4AF7-81C1-E4C84B4B7C51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3946600" y="5425480"/>
                  <a:ext cx="1347840" cy="38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211" name="Encre 210">
                  <a:extLst>
                    <a:ext uri="{FF2B5EF4-FFF2-40B4-BE49-F238E27FC236}">
                      <a16:creationId xmlns:a16="http://schemas.microsoft.com/office/drawing/2014/main" id="{3796B0F1-E877-43D3-89DA-13BE2A827F31}"/>
                    </a:ext>
                  </a:extLst>
                </p14:cNvPr>
                <p14:cNvContentPartPr/>
                <p14:nvPr/>
              </p14:nvContentPartPr>
              <p14:xfrm>
                <a:off x="4642120" y="5845240"/>
                <a:ext cx="60120" cy="331200"/>
              </p14:xfrm>
            </p:contentPart>
          </mc:Choice>
          <mc:Fallback xmlns="">
            <p:pic>
              <p:nvPicPr>
                <p:cNvPr id="211" name="Encre 210">
                  <a:extLst>
                    <a:ext uri="{FF2B5EF4-FFF2-40B4-BE49-F238E27FC236}">
                      <a16:creationId xmlns:a16="http://schemas.microsoft.com/office/drawing/2014/main" id="{3796B0F1-E877-43D3-89DA-13BE2A827F31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4624480" y="5827240"/>
                  <a:ext cx="95760" cy="366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7" name="Groupe 216">
            <a:extLst>
              <a:ext uri="{FF2B5EF4-FFF2-40B4-BE49-F238E27FC236}">
                <a16:creationId xmlns:a16="http://schemas.microsoft.com/office/drawing/2014/main" id="{E502E808-935A-4ABD-9498-5AA2AD304AAD}"/>
              </a:ext>
            </a:extLst>
          </p:cNvPr>
          <p:cNvGrpSpPr/>
          <p:nvPr/>
        </p:nvGrpSpPr>
        <p:grpSpPr>
          <a:xfrm>
            <a:off x="1228240" y="5258080"/>
            <a:ext cx="2399760" cy="1069200"/>
            <a:chOff x="1228240" y="5258080"/>
            <a:chExt cx="2399760" cy="1069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86" name="Encre 185">
                  <a:extLst>
                    <a:ext uri="{FF2B5EF4-FFF2-40B4-BE49-F238E27FC236}">
                      <a16:creationId xmlns:a16="http://schemas.microsoft.com/office/drawing/2014/main" id="{F65E84D6-FB3F-41F9-91A7-D57506CEE2A9}"/>
                    </a:ext>
                  </a:extLst>
                </p14:cNvPr>
                <p14:cNvContentPartPr/>
                <p14:nvPr/>
              </p14:nvContentPartPr>
              <p14:xfrm>
                <a:off x="2631520" y="5312440"/>
                <a:ext cx="31320" cy="185040"/>
              </p14:xfrm>
            </p:contentPart>
          </mc:Choice>
          <mc:Fallback xmlns="">
            <p:pic>
              <p:nvPicPr>
                <p:cNvPr id="186" name="Encre 185">
                  <a:extLst>
                    <a:ext uri="{FF2B5EF4-FFF2-40B4-BE49-F238E27FC236}">
                      <a16:creationId xmlns:a16="http://schemas.microsoft.com/office/drawing/2014/main" id="{F65E84D6-FB3F-41F9-91A7-D57506CEE2A9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2613880" y="5294800"/>
                  <a:ext cx="6696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87" name="Encre 186">
                  <a:extLst>
                    <a:ext uri="{FF2B5EF4-FFF2-40B4-BE49-F238E27FC236}">
                      <a16:creationId xmlns:a16="http://schemas.microsoft.com/office/drawing/2014/main" id="{20C4581B-1AAE-4A98-9B09-309F0B503DAB}"/>
                    </a:ext>
                  </a:extLst>
                </p14:cNvPr>
                <p14:cNvContentPartPr/>
                <p14:nvPr/>
              </p14:nvContentPartPr>
              <p14:xfrm>
                <a:off x="2843560" y="5372920"/>
                <a:ext cx="26640" cy="140400"/>
              </p14:xfrm>
            </p:contentPart>
          </mc:Choice>
          <mc:Fallback xmlns="">
            <p:pic>
              <p:nvPicPr>
                <p:cNvPr id="187" name="Encre 186">
                  <a:extLst>
                    <a:ext uri="{FF2B5EF4-FFF2-40B4-BE49-F238E27FC236}">
                      <a16:creationId xmlns:a16="http://schemas.microsoft.com/office/drawing/2014/main" id="{20C4581B-1AAE-4A98-9B09-309F0B503DAB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2825920" y="5355280"/>
                  <a:ext cx="6228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89" name="Encre 188">
                  <a:extLst>
                    <a:ext uri="{FF2B5EF4-FFF2-40B4-BE49-F238E27FC236}">
                      <a16:creationId xmlns:a16="http://schemas.microsoft.com/office/drawing/2014/main" id="{0A37217F-3C3B-4190-A92E-76AE5BFB533C}"/>
                    </a:ext>
                  </a:extLst>
                </p14:cNvPr>
                <p14:cNvContentPartPr/>
                <p14:nvPr/>
              </p14:nvContentPartPr>
              <p14:xfrm>
                <a:off x="3134080" y="5299840"/>
                <a:ext cx="202320" cy="123120"/>
              </p14:xfrm>
            </p:contentPart>
          </mc:Choice>
          <mc:Fallback xmlns="">
            <p:pic>
              <p:nvPicPr>
                <p:cNvPr id="189" name="Encre 188">
                  <a:extLst>
                    <a:ext uri="{FF2B5EF4-FFF2-40B4-BE49-F238E27FC236}">
                      <a16:creationId xmlns:a16="http://schemas.microsoft.com/office/drawing/2014/main" id="{0A37217F-3C3B-4190-A92E-76AE5BFB533C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3116440" y="5281840"/>
                  <a:ext cx="23796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90" name="Encre 189">
                  <a:extLst>
                    <a:ext uri="{FF2B5EF4-FFF2-40B4-BE49-F238E27FC236}">
                      <a16:creationId xmlns:a16="http://schemas.microsoft.com/office/drawing/2014/main" id="{A840667A-B22B-4C72-9D5F-BA8CF532249B}"/>
                    </a:ext>
                  </a:extLst>
                </p14:cNvPr>
                <p14:cNvContentPartPr/>
                <p14:nvPr/>
              </p14:nvContentPartPr>
              <p14:xfrm>
                <a:off x="2162440" y="5258080"/>
                <a:ext cx="221040" cy="157320"/>
              </p14:xfrm>
            </p:contentPart>
          </mc:Choice>
          <mc:Fallback xmlns="">
            <p:pic>
              <p:nvPicPr>
                <p:cNvPr id="190" name="Encre 189">
                  <a:extLst>
                    <a:ext uri="{FF2B5EF4-FFF2-40B4-BE49-F238E27FC236}">
                      <a16:creationId xmlns:a16="http://schemas.microsoft.com/office/drawing/2014/main" id="{A840667A-B22B-4C72-9D5F-BA8CF532249B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2144440" y="5240080"/>
                  <a:ext cx="25668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91" name="Encre 190">
                  <a:extLst>
                    <a:ext uri="{FF2B5EF4-FFF2-40B4-BE49-F238E27FC236}">
                      <a16:creationId xmlns:a16="http://schemas.microsoft.com/office/drawing/2014/main" id="{3404814E-58AD-472B-B9B6-7023C295592D}"/>
                    </a:ext>
                  </a:extLst>
                </p14:cNvPr>
                <p14:cNvContentPartPr/>
                <p14:nvPr/>
              </p14:nvContentPartPr>
              <p14:xfrm>
                <a:off x="1917280" y="5607640"/>
                <a:ext cx="1710720" cy="95040"/>
              </p14:xfrm>
            </p:contentPart>
          </mc:Choice>
          <mc:Fallback xmlns="">
            <p:pic>
              <p:nvPicPr>
                <p:cNvPr id="191" name="Encre 190">
                  <a:extLst>
                    <a:ext uri="{FF2B5EF4-FFF2-40B4-BE49-F238E27FC236}">
                      <a16:creationId xmlns:a16="http://schemas.microsoft.com/office/drawing/2014/main" id="{3404814E-58AD-472B-B9B6-7023C295592D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899640" y="5590000"/>
                  <a:ext cx="174636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93" name="Encre 192">
                  <a:extLst>
                    <a:ext uri="{FF2B5EF4-FFF2-40B4-BE49-F238E27FC236}">
                      <a16:creationId xmlns:a16="http://schemas.microsoft.com/office/drawing/2014/main" id="{A8623BF5-BB39-4428-A845-E66F852615B5}"/>
                    </a:ext>
                  </a:extLst>
                </p14:cNvPr>
                <p14:cNvContentPartPr/>
                <p14:nvPr/>
              </p14:nvContentPartPr>
              <p14:xfrm>
                <a:off x="3240640" y="5650840"/>
                <a:ext cx="218880" cy="123120"/>
              </p14:xfrm>
            </p:contentPart>
          </mc:Choice>
          <mc:Fallback xmlns="">
            <p:pic>
              <p:nvPicPr>
                <p:cNvPr id="193" name="Encre 192">
                  <a:extLst>
                    <a:ext uri="{FF2B5EF4-FFF2-40B4-BE49-F238E27FC236}">
                      <a16:creationId xmlns:a16="http://schemas.microsoft.com/office/drawing/2014/main" id="{A8623BF5-BB39-4428-A845-E66F852615B5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3223000" y="5632840"/>
                  <a:ext cx="25452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94" name="Encre 193">
                  <a:extLst>
                    <a:ext uri="{FF2B5EF4-FFF2-40B4-BE49-F238E27FC236}">
                      <a16:creationId xmlns:a16="http://schemas.microsoft.com/office/drawing/2014/main" id="{5EE1A8C5-730D-4D4D-B508-7384E8F440AF}"/>
                    </a:ext>
                  </a:extLst>
                </p14:cNvPr>
                <p14:cNvContentPartPr/>
                <p14:nvPr/>
              </p14:nvContentPartPr>
              <p14:xfrm>
                <a:off x="2841040" y="5744080"/>
                <a:ext cx="128520" cy="97560"/>
              </p14:xfrm>
            </p:contentPart>
          </mc:Choice>
          <mc:Fallback xmlns="">
            <p:pic>
              <p:nvPicPr>
                <p:cNvPr id="194" name="Encre 193">
                  <a:extLst>
                    <a:ext uri="{FF2B5EF4-FFF2-40B4-BE49-F238E27FC236}">
                      <a16:creationId xmlns:a16="http://schemas.microsoft.com/office/drawing/2014/main" id="{5EE1A8C5-730D-4D4D-B508-7384E8F440AF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2823400" y="5726080"/>
                  <a:ext cx="164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95" name="Encre 194">
                  <a:extLst>
                    <a:ext uri="{FF2B5EF4-FFF2-40B4-BE49-F238E27FC236}">
                      <a16:creationId xmlns:a16="http://schemas.microsoft.com/office/drawing/2014/main" id="{7AAC5F38-CC11-4157-9E46-74526FA9B3DD}"/>
                    </a:ext>
                  </a:extLst>
                </p14:cNvPr>
                <p14:cNvContentPartPr/>
                <p14:nvPr/>
              </p14:nvContentPartPr>
              <p14:xfrm>
                <a:off x="2452600" y="5720680"/>
                <a:ext cx="209160" cy="147240"/>
              </p14:xfrm>
            </p:contentPart>
          </mc:Choice>
          <mc:Fallback xmlns="">
            <p:pic>
              <p:nvPicPr>
                <p:cNvPr id="195" name="Encre 194">
                  <a:extLst>
                    <a:ext uri="{FF2B5EF4-FFF2-40B4-BE49-F238E27FC236}">
                      <a16:creationId xmlns:a16="http://schemas.microsoft.com/office/drawing/2014/main" id="{7AAC5F38-CC11-4157-9E46-74526FA9B3DD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2434960" y="5702680"/>
                  <a:ext cx="24480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96" name="Encre 195">
                  <a:extLst>
                    <a:ext uri="{FF2B5EF4-FFF2-40B4-BE49-F238E27FC236}">
                      <a16:creationId xmlns:a16="http://schemas.microsoft.com/office/drawing/2014/main" id="{B1AC98B4-D5EA-49E3-8498-7FB7121DFC49}"/>
                    </a:ext>
                  </a:extLst>
                </p14:cNvPr>
                <p14:cNvContentPartPr/>
                <p14:nvPr/>
              </p14:nvContentPartPr>
              <p14:xfrm>
                <a:off x="2136160" y="5703040"/>
                <a:ext cx="213480" cy="173880"/>
              </p14:xfrm>
            </p:contentPart>
          </mc:Choice>
          <mc:Fallback xmlns="">
            <p:pic>
              <p:nvPicPr>
                <p:cNvPr id="196" name="Encre 195">
                  <a:extLst>
                    <a:ext uri="{FF2B5EF4-FFF2-40B4-BE49-F238E27FC236}">
                      <a16:creationId xmlns:a16="http://schemas.microsoft.com/office/drawing/2014/main" id="{B1AC98B4-D5EA-49E3-8498-7FB7121DFC49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2118520" y="5685400"/>
                  <a:ext cx="24912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98" name="Encre 197">
                  <a:extLst>
                    <a:ext uri="{FF2B5EF4-FFF2-40B4-BE49-F238E27FC236}">
                      <a16:creationId xmlns:a16="http://schemas.microsoft.com/office/drawing/2014/main" id="{838705B3-A6B6-41D3-8047-094FEAF92C4D}"/>
                    </a:ext>
                  </a:extLst>
                </p14:cNvPr>
                <p14:cNvContentPartPr/>
                <p14:nvPr/>
              </p14:nvContentPartPr>
              <p14:xfrm>
                <a:off x="1890280" y="5471920"/>
                <a:ext cx="48600" cy="482760"/>
              </p14:xfrm>
            </p:contentPart>
          </mc:Choice>
          <mc:Fallback xmlns="">
            <p:pic>
              <p:nvPicPr>
                <p:cNvPr id="198" name="Encre 197">
                  <a:extLst>
                    <a:ext uri="{FF2B5EF4-FFF2-40B4-BE49-F238E27FC236}">
                      <a16:creationId xmlns:a16="http://schemas.microsoft.com/office/drawing/2014/main" id="{838705B3-A6B6-41D3-8047-094FEAF92C4D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872280" y="5453920"/>
                  <a:ext cx="84240" cy="51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99" name="Encre 198">
                  <a:extLst>
                    <a:ext uri="{FF2B5EF4-FFF2-40B4-BE49-F238E27FC236}">
                      <a16:creationId xmlns:a16="http://schemas.microsoft.com/office/drawing/2014/main" id="{C38F1DBC-F9B8-46BD-A22F-C2F728DC45C4}"/>
                    </a:ext>
                  </a:extLst>
                </p14:cNvPr>
                <p14:cNvContentPartPr/>
                <p14:nvPr/>
              </p14:nvContentPartPr>
              <p14:xfrm>
                <a:off x="1455400" y="5619520"/>
                <a:ext cx="283680" cy="195120"/>
              </p14:xfrm>
            </p:contentPart>
          </mc:Choice>
          <mc:Fallback xmlns="">
            <p:pic>
              <p:nvPicPr>
                <p:cNvPr id="199" name="Encre 198">
                  <a:extLst>
                    <a:ext uri="{FF2B5EF4-FFF2-40B4-BE49-F238E27FC236}">
                      <a16:creationId xmlns:a16="http://schemas.microsoft.com/office/drawing/2014/main" id="{C38F1DBC-F9B8-46BD-A22F-C2F728DC45C4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437400" y="5601880"/>
                  <a:ext cx="3193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201" name="Encre 200">
                  <a:extLst>
                    <a:ext uri="{FF2B5EF4-FFF2-40B4-BE49-F238E27FC236}">
                      <a16:creationId xmlns:a16="http://schemas.microsoft.com/office/drawing/2014/main" id="{C1DF9E61-03FA-4C56-A1E8-6EFC7CDFA282}"/>
                    </a:ext>
                  </a:extLst>
                </p14:cNvPr>
                <p14:cNvContentPartPr/>
                <p14:nvPr/>
              </p14:nvContentPartPr>
              <p14:xfrm>
                <a:off x="1228240" y="5401720"/>
                <a:ext cx="651600" cy="524880"/>
              </p14:xfrm>
            </p:contentPart>
          </mc:Choice>
          <mc:Fallback xmlns="">
            <p:pic>
              <p:nvPicPr>
                <p:cNvPr id="201" name="Encre 200">
                  <a:extLst>
                    <a:ext uri="{FF2B5EF4-FFF2-40B4-BE49-F238E27FC236}">
                      <a16:creationId xmlns:a16="http://schemas.microsoft.com/office/drawing/2014/main" id="{C1DF9E61-03FA-4C56-A1E8-6EFC7CDFA282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210600" y="5384080"/>
                  <a:ext cx="687240" cy="56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202" name="Encre 201">
                  <a:extLst>
                    <a:ext uri="{FF2B5EF4-FFF2-40B4-BE49-F238E27FC236}">
                      <a16:creationId xmlns:a16="http://schemas.microsoft.com/office/drawing/2014/main" id="{F1013854-9B33-4B61-930E-B435DBF95230}"/>
                    </a:ext>
                  </a:extLst>
                </p14:cNvPr>
                <p14:cNvContentPartPr/>
                <p14:nvPr/>
              </p14:nvContentPartPr>
              <p14:xfrm>
                <a:off x="1359640" y="5475520"/>
                <a:ext cx="437400" cy="558720"/>
              </p14:xfrm>
            </p:contentPart>
          </mc:Choice>
          <mc:Fallback xmlns="">
            <p:pic>
              <p:nvPicPr>
                <p:cNvPr id="202" name="Encre 201">
                  <a:extLst>
                    <a:ext uri="{FF2B5EF4-FFF2-40B4-BE49-F238E27FC236}">
                      <a16:creationId xmlns:a16="http://schemas.microsoft.com/office/drawing/2014/main" id="{F1013854-9B33-4B61-930E-B435DBF95230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1342000" y="5457880"/>
                  <a:ext cx="473040" cy="59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213" name="Encre 212">
                  <a:extLst>
                    <a:ext uri="{FF2B5EF4-FFF2-40B4-BE49-F238E27FC236}">
                      <a16:creationId xmlns:a16="http://schemas.microsoft.com/office/drawing/2014/main" id="{869CA49A-492F-4638-8289-8BCC81542181}"/>
                    </a:ext>
                  </a:extLst>
                </p14:cNvPr>
                <p14:cNvContentPartPr/>
                <p14:nvPr/>
              </p14:nvContentPartPr>
              <p14:xfrm>
                <a:off x="2241280" y="5845240"/>
                <a:ext cx="43560" cy="8280"/>
              </p14:xfrm>
            </p:contentPart>
          </mc:Choice>
          <mc:Fallback xmlns="">
            <p:pic>
              <p:nvPicPr>
                <p:cNvPr id="213" name="Encre 212">
                  <a:extLst>
                    <a:ext uri="{FF2B5EF4-FFF2-40B4-BE49-F238E27FC236}">
                      <a16:creationId xmlns:a16="http://schemas.microsoft.com/office/drawing/2014/main" id="{869CA49A-492F-4638-8289-8BCC81542181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2223280" y="5827240"/>
                  <a:ext cx="7920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214" name="Encre 213">
                  <a:extLst>
                    <a:ext uri="{FF2B5EF4-FFF2-40B4-BE49-F238E27FC236}">
                      <a16:creationId xmlns:a16="http://schemas.microsoft.com/office/drawing/2014/main" id="{1D17C228-B6F7-4CC2-8EF5-80ED73345A04}"/>
                    </a:ext>
                  </a:extLst>
                </p14:cNvPr>
                <p14:cNvContentPartPr/>
                <p14:nvPr/>
              </p14:nvContentPartPr>
              <p14:xfrm>
                <a:off x="2146600" y="5860720"/>
                <a:ext cx="1399680" cy="309600"/>
              </p14:xfrm>
            </p:contentPart>
          </mc:Choice>
          <mc:Fallback xmlns="">
            <p:pic>
              <p:nvPicPr>
                <p:cNvPr id="214" name="Encre 213">
                  <a:extLst>
                    <a:ext uri="{FF2B5EF4-FFF2-40B4-BE49-F238E27FC236}">
                      <a16:creationId xmlns:a16="http://schemas.microsoft.com/office/drawing/2014/main" id="{1D17C228-B6F7-4CC2-8EF5-80ED73345A04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2128600" y="5842720"/>
                  <a:ext cx="1435320" cy="34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216" name="Encre 215">
                  <a:extLst>
                    <a:ext uri="{FF2B5EF4-FFF2-40B4-BE49-F238E27FC236}">
                      <a16:creationId xmlns:a16="http://schemas.microsoft.com/office/drawing/2014/main" id="{637F82EF-FDDB-4D94-9ECE-3AE0888E5D96}"/>
                    </a:ext>
                  </a:extLst>
                </p14:cNvPr>
                <p14:cNvContentPartPr/>
                <p14:nvPr/>
              </p14:nvContentPartPr>
              <p14:xfrm>
                <a:off x="2867320" y="6122440"/>
                <a:ext cx="417960" cy="204840"/>
              </p14:xfrm>
            </p:contentPart>
          </mc:Choice>
          <mc:Fallback xmlns="">
            <p:pic>
              <p:nvPicPr>
                <p:cNvPr id="216" name="Encre 215">
                  <a:extLst>
                    <a:ext uri="{FF2B5EF4-FFF2-40B4-BE49-F238E27FC236}">
                      <a16:creationId xmlns:a16="http://schemas.microsoft.com/office/drawing/2014/main" id="{637F82EF-FDDB-4D94-9ECE-3AE0888E5D96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2849320" y="6104440"/>
                  <a:ext cx="453600" cy="240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5" name="Groupe 224">
            <a:extLst>
              <a:ext uri="{FF2B5EF4-FFF2-40B4-BE49-F238E27FC236}">
                <a16:creationId xmlns:a16="http://schemas.microsoft.com/office/drawing/2014/main" id="{AF3DA391-D6BC-4251-94CA-EF433D41338B}"/>
              </a:ext>
            </a:extLst>
          </p:cNvPr>
          <p:cNvGrpSpPr/>
          <p:nvPr/>
        </p:nvGrpSpPr>
        <p:grpSpPr>
          <a:xfrm>
            <a:off x="4437280" y="1493920"/>
            <a:ext cx="537120" cy="278280"/>
            <a:chOff x="4437280" y="1493920"/>
            <a:chExt cx="537120" cy="27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218" name="Encre 217">
                  <a:extLst>
                    <a:ext uri="{FF2B5EF4-FFF2-40B4-BE49-F238E27FC236}">
                      <a16:creationId xmlns:a16="http://schemas.microsoft.com/office/drawing/2014/main" id="{63255FA7-7599-42B4-9D50-78C0F0F37B90}"/>
                    </a:ext>
                  </a:extLst>
                </p14:cNvPr>
                <p14:cNvContentPartPr/>
                <p14:nvPr/>
              </p14:nvContentPartPr>
              <p14:xfrm>
                <a:off x="4437280" y="1497520"/>
                <a:ext cx="86760" cy="200880"/>
              </p14:xfrm>
            </p:contentPart>
          </mc:Choice>
          <mc:Fallback xmlns="">
            <p:pic>
              <p:nvPicPr>
                <p:cNvPr id="218" name="Encre 217">
                  <a:extLst>
                    <a:ext uri="{FF2B5EF4-FFF2-40B4-BE49-F238E27FC236}">
                      <a16:creationId xmlns:a16="http://schemas.microsoft.com/office/drawing/2014/main" id="{63255FA7-7599-42B4-9D50-78C0F0F37B90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4419640" y="1479520"/>
                  <a:ext cx="12240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219" name="Encre 218">
                  <a:extLst>
                    <a:ext uri="{FF2B5EF4-FFF2-40B4-BE49-F238E27FC236}">
                      <a16:creationId xmlns:a16="http://schemas.microsoft.com/office/drawing/2014/main" id="{B6F59F41-4CC5-46AF-BA03-2AA3AA9B4E04}"/>
                    </a:ext>
                  </a:extLst>
                </p14:cNvPr>
                <p14:cNvContentPartPr/>
                <p14:nvPr/>
              </p14:nvContentPartPr>
              <p14:xfrm>
                <a:off x="4623400" y="1541800"/>
                <a:ext cx="162720" cy="230400"/>
              </p14:xfrm>
            </p:contentPart>
          </mc:Choice>
          <mc:Fallback xmlns="">
            <p:pic>
              <p:nvPicPr>
                <p:cNvPr id="219" name="Encre 218">
                  <a:extLst>
                    <a:ext uri="{FF2B5EF4-FFF2-40B4-BE49-F238E27FC236}">
                      <a16:creationId xmlns:a16="http://schemas.microsoft.com/office/drawing/2014/main" id="{B6F59F41-4CC5-46AF-BA03-2AA3AA9B4E04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4605760" y="1524160"/>
                  <a:ext cx="198360" cy="26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220" name="Encre 219">
                  <a:extLst>
                    <a:ext uri="{FF2B5EF4-FFF2-40B4-BE49-F238E27FC236}">
                      <a16:creationId xmlns:a16="http://schemas.microsoft.com/office/drawing/2014/main" id="{79226450-6EB3-4B48-9C45-027DB78B1151}"/>
                    </a:ext>
                  </a:extLst>
                </p14:cNvPr>
                <p14:cNvContentPartPr/>
                <p14:nvPr/>
              </p14:nvContentPartPr>
              <p14:xfrm>
                <a:off x="4752640" y="1493920"/>
                <a:ext cx="163800" cy="41400"/>
              </p14:xfrm>
            </p:contentPart>
          </mc:Choice>
          <mc:Fallback xmlns="">
            <p:pic>
              <p:nvPicPr>
                <p:cNvPr id="220" name="Encre 219">
                  <a:extLst>
                    <a:ext uri="{FF2B5EF4-FFF2-40B4-BE49-F238E27FC236}">
                      <a16:creationId xmlns:a16="http://schemas.microsoft.com/office/drawing/2014/main" id="{79226450-6EB3-4B48-9C45-027DB78B1151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4735000" y="1475920"/>
                  <a:ext cx="19944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221" name="Encre 220">
                  <a:extLst>
                    <a:ext uri="{FF2B5EF4-FFF2-40B4-BE49-F238E27FC236}">
                      <a16:creationId xmlns:a16="http://schemas.microsoft.com/office/drawing/2014/main" id="{C6AA163D-AC2D-4D8D-A3C3-A9BE75F28994}"/>
                    </a:ext>
                  </a:extLst>
                </p14:cNvPr>
                <p14:cNvContentPartPr/>
                <p14:nvPr/>
              </p14:nvContentPartPr>
              <p14:xfrm>
                <a:off x="4911400" y="1682200"/>
                <a:ext cx="63000" cy="28800"/>
              </p14:xfrm>
            </p:contentPart>
          </mc:Choice>
          <mc:Fallback xmlns="">
            <p:pic>
              <p:nvPicPr>
                <p:cNvPr id="221" name="Encre 220">
                  <a:extLst>
                    <a:ext uri="{FF2B5EF4-FFF2-40B4-BE49-F238E27FC236}">
                      <a16:creationId xmlns:a16="http://schemas.microsoft.com/office/drawing/2014/main" id="{C6AA163D-AC2D-4D8D-A3C3-A9BE75F28994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4893760" y="1664560"/>
                  <a:ext cx="98640" cy="64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4" name="Groupe 223">
            <a:extLst>
              <a:ext uri="{FF2B5EF4-FFF2-40B4-BE49-F238E27FC236}">
                <a16:creationId xmlns:a16="http://schemas.microsoft.com/office/drawing/2014/main" id="{797413A8-C2E7-4985-BA53-2E91AA2A6D7A}"/>
              </a:ext>
            </a:extLst>
          </p:cNvPr>
          <p:cNvGrpSpPr/>
          <p:nvPr/>
        </p:nvGrpSpPr>
        <p:grpSpPr>
          <a:xfrm>
            <a:off x="5255200" y="1517320"/>
            <a:ext cx="732240" cy="242640"/>
            <a:chOff x="5255200" y="1517320"/>
            <a:chExt cx="732240" cy="24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222" name="Encre 221">
                  <a:extLst>
                    <a:ext uri="{FF2B5EF4-FFF2-40B4-BE49-F238E27FC236}">
                      <a16:creationId xmlns:a16="http://schemas.microsoft.com/office/drawing/2014/main" id="{92064123-74B4-46BC-9F05-985C226E7F87}"/>
                    </a:ext>
                  </a:extLst>
                </p14:cNvPr>
                <p14:cNvContentPartPr/>
                <p14:nvPr/>
              </p14:nvContentPartPr>
              <p14:xfrm>
                <a:off x="5255200" y="1517320"/>
                <a:ext cx="32760" cy="242640"/>
              </p14:xfrm>
            </p:contentPart>
          </mc:Choice>
          <mc:Fallback xmlns="">
            <p:pic>
              <p:nvPicPr>
                <p:cNvPr id="222" name="Encre 221">
                  <a:extLst>
                    <a:ext uri="{FF2B5EF4-FFF2-40B4-BE49-F238E27FC236}">
                      <a16:creationId xmlns:a16="http://schemas.microsoft.com/office/drawing/2014/main" id="{92064123-74B4-46BC-9F05-985C226E7F87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5237200" y="1499680"/>
                  <a:ext cx="6840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223" name="Encre 222">
                  <a:extLst>
                    <a:ext uri="{FF2B5EF4-FFF2-40B4-BE49-F238E27FC236}">
                      <a16:creationId xmlns:a16="http://schemas.microsoft.com/office/drawing/2014/main" id="{632E026E-8449-49C9-9EE1-C274051ADCAF}"/>
                    </a:ext>
                  </a:extLst>
                </p14:cNvPr>
                <p14:cNvContentPartPr/>
                <p14:nvPr/>
              </p14:nvContentPartPr>
              <p14:xfrm>
                <a:off x="5512960" y="1680040"/>
                <a:ext cx="474480" cy="20160"/>
              </p14:xfrm>
            </p:contentPart>
          </mc:Choice>
          <mc:Fallback xmlns="">
            <p:pic>
              <p:nvPicPr>
                <p:cNvPr id="223" name="Encre 222">
                  <a:extLst>
                    <a:ext uri="{FF2B5EF4-FFF2-40B4-BE49-F238E27FC236}">
                      <a16:creationId xmlns:a16="http://schemas.microsoft.com/office/drawing/2014/main" id="{632E026E-8449-49C9-9EE1-C274051ADCAF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5494960" y="1662400"/>
                  <a:ext cx="510120" cy="55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9" name="Groupe 228">
            <a:extLst>
              <a:ext uri="{FF2B5EF4-FFF2-40B4-BE49-F238E27FC236}">
                <a16:creationId xmlns:a16="http://schemas.microsoft.com/office/drawing/2014/main" id="{F83E0F9F-E19C-4136-AC06-A9425DFAC02C}"/>
              </a:ext>
            </a:extLst>
          </p:cNvPr>
          <p:cNvGrpSpPr/>
          <p:nvPr/>
        </p:nvGrpSpPr>
        <p:grpSpPr>
          <a:xfrm>
            <a:off x="6327280" y="1506520"/>
            <a:ext cx="681480" cy="261000"/>
            <a:chOff x="6327280" y="1506520"/>
            <a:chExt cx="681480" cy="261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226" name="Encre 225">
                  <a:extLst>
                    <a:ext uri="{FF2B5EF4-FFF2-40B4-BE49-F238E27FC236}">
                      <a16:creationId xmlns:a16="http://schemas.microsoft.com/office/drawing/2014/main" id="{A7D2D197-14C6-4678-BB79-9EB4B95074D0}"/>
                    </a:ext>
                  </a:extLst>
                </p14:cNvPr>
                <p14:cNvContentPartPr/>
                <p14:nvPr/>
              </p14:nvContentPartPr>
              <p14:xfrm>
                <a:off x="6327280" y="1561600"/>
                <a:ext cx="231480" cy="95760"/>
              </p14:xfrm>
            </p:contentPart>
          </mc:Choice>
          <mc:Fallback xmlns="">
            <p:pic>
              <p:nvPicPr>
                <p:cNvPr id="226" name="Encre 225">
                  <a:extLst>
                    <a:ext uri="{FF2B5EF4-FFF2-40B4-BE49-F238E27FC236}">
                      <a16:creationId xmlns:a16="http://schemas.microsoft.com/office/drawing/2014/main" id="{A7D2D197-14C6-4678-BB79-9EB4B95074D0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6309640" y="1543600"/>
                  <a:ext cx="26712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227" name="Encre 226">
                  <a:extLst>
                    <a:ext uri="{FF2B5EF4-FFF2-40B4-BE49-F238E27FC236}">
                      <a16:creationId xmlns:a16="http://schemas.microsoft.com/office/drawing/2014/main" id="{A7F762A7-5B8C-4911-9DBB-014CA906A510}"/>
                    </a:ext>
                  </a:extLst>
                </p14:cNvPr>
                <p14:cNvContentPartPr/>
                <p14:nvPr/>
              </p14:nvContentPartPr>
              <p14:xfrm>
                <a:off x="6648040" y="1631080"/>
                <a:ext cx="57960" cy="81000"/>
              </p14:xfrm>
            </p:contentPart>
          </mc:Choice>
          <mc:Fallback xmlns="">
            <p:pic>
              <p:nvPicPr>
                <p:cNvPr id="227" name="Encre 226">
                  <a:extLst>
                    <a:ext uri="{FF2B5EF4-FFF2-40B4-BE49-F238E27FC236}">
                      <a16:creationId xmlns:a16="http://schemas.microsoft.com/office/drawing/2014/main" id="{A7F762A7-5B8C-4911-9DBB-014CA906A510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6630400" y="1613080"/>
                  <a:ext cx="936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228" name="Encre 227">
                  <a:extLst>
                    <a:ext uri="{FF2B5EF4-FFF2-40B4-BE49-F238E27FC236}">
                      <a16:creationId xmlns:a16="http://schemas.microsoft.com/office/drawing/2014/main" id="{BD7994D4-BDC0-4012-9821-B4412C6CC3CD}"/>
                    </a:ext>
                  </a:extLst>
                </p14:cNvPr>
                <p14:cNvContentPartPr/>
                <p14:nvPr/>
              </p14:nvContentPartPr>
              <p14:xfrm>
                <a:off x="6826240" y="1506520"/>
                <a:ext cx="182520" cy="261000"/>
              </p14:xfrm>
            </p:contentPart>
          </mc:Choice>
          <mc:Fallback xmlns="">
            <p:pic>
              <p:nvPicPr>
                <p:cNvPr id="228" name="Encre 227">
                  <a:extLst>
                    <a:ext uri="{FF2B5EF4-FFF2-40B4-BE49-F238E27FC236}">
                      <a16:creationId xmlns:a16="http://schemas.microsoft.com/office/drawing/2014/main" id="{BD7994D4-BDC0-4012-9821-B4412C6CC3CD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6808240" y="1488880"/>
                  <a:ext cx="218160" cy="296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49519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7C5C08-F64C-4B89-8515-A19CFE809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4A5F06-1C8C-4671-802F-EB559F26B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86339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A2A6C5-3668-48CB-B525-975D49E7E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Codage de Gray ou réfléchi</a:t>
            </a:r>
            <a:br>
              <a:rPr lang="fr-FR" dirty="0">
                <a:solidFill>
                  <a:srgbClr val="C00000"/>
                </a:solidFill>
              </a:rPr>
            </a:br>
            <a:r>
              <a:rPr lang="fr-FR" dirty="0">
                <a:solidFill>
                  <a:srgbClr val="C00000"/>
                </a:solidFill>
              </a:rPr>
              <a:t>effet </a:t>
            </a:r>
            <a:r>
              <a:rPr lang="fr-FR" dirty="0" err="1">
                <a:solidFill>
                  <a:srgbClr val="C00000"/>
                </a:solidFill>
              </a:rPr>
              <a:t>miroire</a:t>
            </a:r>
            <a:endParaRPr lang="fr-CA" dirty="0"/>
          </a:p>
        </p:txBody>
      </p:sp>
      <p:pic>
        <p:nvPicPr>
          <p:cNvPr id="7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3A83E05-D131-4540-A2F4-499935E79CE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90512" y="2153269"/>
            <a:ext cx="4720635" cy="3352152"/>
          </a:xfr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3A7E5B2-ACB2-44F2-AD55-56949DB85F73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034" y="2075934"/>
            <a:ext cx="3541520" cy="283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298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056DAB-2C37-45F0-9DDA-45CB4D075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ou réfléchi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avec formule, ou exclusive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1088575-51B6-4681-8F74-F00710651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62027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D96620-EDEF-41BA-A298-0AC97191C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Nombres avec signe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B8C7013-CF0A-4460-A130-6AC43EF1E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Deux méthodes pour représenter un nombre avec signe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C00000"/>
                </a:solidFill>
              </a:rPr>
              <a:t>1-  ‘</a:t>
            </a:r>
            <a:r>
              <a:rPr lang="fr-CA" dirty="0" err="1">
                <a:solidFill>
                  <a:srgbClr val="C00000"/>
                </a:solidFill>
              </a:rPr>
              <a:t>signed</a:t>
            </a:r>
            <a:r>
              <a:rPr lang="fr-CA" dirty="0">
                <a:solidFill>
                  <a:srgbClr val="C00000"/>
                </a:solidFill>
              </a:rPr>
              <a:t> magnitude’, signe + valeur absolue. Un digit qui représente le signe, à gauche du nombre + la valeur absolue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C00000"/>
                </a:solidFill>
              </a:rPr>
              <a:t>2- Complément de la base + 1, le digit à gauche représente le signe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C00000"/>
                </a:solidFill>
              </a:rPr>
              <a:t>Méthode 1.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Exemple décimal: 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143</a:t>
            </a:r>
            <a:r>
              <a:rPr lang="fr-CA" baseline="-25000" dirty="0">
                <a:solidFill>
                  <a:srgbClr val="002060"/>
                </a:solidFill>
              </a:rPr>
              <a:t>10</a:t>
            </a:r>
            <a:r>
              <a:rPr lang="fr-CA" dirty="0">
                <a:solidFill>
                  <a:srgbClr val="002060"/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Convention: on représente la valeur négative par ‘9’ et la valeur positive ‘0’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                     </a:t>
            </a:r>
            <a:r>
              <a:rPr lang="fr-CA" dirty="0">
                <a:solidFill>
                  <a:srgbClr val="C00000"/>
                </a:solidFill>
              </a:rPr>
              <a:t>S: signe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+143</a:t>
            </a:r>
            <a:r>
              <a:rPr lang="fr-CA" baseline="-25000" dirty="0">
                <a:solidFill>
                  <a:srgbClr val="002060"/>
                </a:solidFill>
              </a:rPr>
              <a:t>10</a:t>
            </a:r>
            <a:r>
              <a:rPr lang="fr-CA" dirty="0">
                <a:solidFill>
                  <a:srgbClr val="002060"/>
                </a:solidFill>
              </a:rPr>
              <a:t>    </a:t>
            </a:r>
            <a:r>
              <a:rPr lang="fr-CA" dirty="0">
                <a:solidFill>
                  <a:srgbClr val="002060"/>
                </a:solidFill>
                <a:sym typeface="Wingdings" panose="05000000000000000000" pitchFamily="2" charset="2"/>
              </a:rPr>
              <a:t> </a:t>
            </a:r>
            <a:r>
              <a:rPr lang="fr-CA" dirty="0">
                <a:solidFill>
                  <a:srgbClr val="C00000"/>
                </a:solidFill>
                <a:sym typeface="Wingdings" panose="05000000000000000000" pitchFamily="2" charset="2"/>
              </a:rPr>
              <a:t>0</a:t>
            </a:r>
            <a:r>
              <a:rPr lang="fr-CA" dirty="0">
                <a:solidFill>
                  <a:srgbClr val="002060"/>
                </a:solidFill>
                <a:sym typeface="Wingdings" panose="05000000000000000000" pitchFamily="2" charset="2"/>
              </a:rPr>
              <a:t>143</a:t>
            </a:r>
            <a:r>
              <a:rPr lang="fr-CA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</a:t>
            </a:r>
            <a:endParaRPr lang="fr-CA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fr-CA" dirty="0">
                <a:solidFill>
                  <a:srgbClr val="002060"/>
                </a:solidFill>
              </a:rPr>
              <a:t>- 143</a:t>
            </a:r>
            <a:r>
              <a:rPr lang="fr-CA" baseline="-25000" dirty="0">
                <a:solidFill>
                  <a:srgbClr val="002060"/>
                </a:solidFill>
              </a:rPr>
              <a:t>10</a:t>
            </a:r>
            <a:r>
              <a:rPr lang="fr-CA" dirty="0">
                <a:solidFill>
                  <a:srgbClr val="002060"/>
                </a:solidFill>
              </a:rPr>
              <a:t>    </a:t>
            </a:r>
            <a:r>
              <a:rPr lang="fr-CA" dirty="0">
                <a:solidFill>
                  <a:srgbClr val="002060"/>
                </a:solidFill>
                <a:sym typeface="Wingdings" panose="05000000000000000000" pitchFamily="2" charset="2"/>
              </a:rPr>
              <a:t> </a:t>
            </a:r>
            <a:r>
              <a:rPr lang="fr-CA" dirty="0">
                <a:solidFill>
                  <a:srgbClr val="C00000"/>
                </a:solidFill>
                <a:sym typeface="Wingdings" panose="05000000000000000000" pitchFamily="2" charset="2"/>
              </a:rPr>
              <a:t>9</a:t>
            </a:r>
            <a:r>
              <a:rPr lang="fr-CA" dirty="0">
                <a:solidFill>
                  <a:srgbClr val="002060"/>
                </a:solidFill>
                <a:sym typeface="Wingdings" panose="05000000000000000000" pitchFamily="2" charset="2"/>
              </a:rPr>
              <a:t>143</a:t>
            </a:r>
            <a:r>
              <a:rPr lang="fr-CA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</a:t>
            </a:r>
            <a:endParaRPr lang="fr-CA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15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26480C-1D4B-4667-8D67-4A03BA5C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ou réfléchi (suite)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ou exclusive</a:t>
            </a:r>
            <a:endParaRPr lang="fr-CA" dirty="0"/>
          </a:p>
        </p:txBody>
      </p:sp>
      <p:pic>
        <p:nvPicPr>
          <p:cNvPr id="5" name="Picture 2" descr="Logic Gates and Boolean | Tyler Covach">
            <a:extLst>
              <a:ext uri="{FF2B5EF4-FFF2-40B4-BE49-F238E27FC236}">
                <a16:creationId xmlns:a16="http://schemas.microsoft.com/office/drawing/2014/main" id="{2ABCF47B-5FAE-40FF-9ABF-49293D7D463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808" y="2171336"/>
            <a:ext cx="2629110" cy="312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293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D24EE-E288-4571-893B-0539030C9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65" y="222283"/>
            <a:ext cx="10515600" cy="1325563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ou réfléchi (suite)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conversion binaire à Gray et inversement</a:t>
            </a:r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E91E2B-FE70-409F-88F2-05C4CB979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608083"/>
            <a:ext cx="5157787" cy="561252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0070C0"/>
                </a:solidFill>
              </a:rPr>
              <a:t>Binaire à Gray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721FA22-B131-4454-8399-D91AC6C5CF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fr-CA" dirty="0">
                <a:solidFill>
                  <a:prstClr val="black"/>
                </a:solidFill>
              </a:rPr>
              <a:t>1      0       0 binaire</a:t>
            </a:r>
          </a:p>
          <a:p>
            <a:pPr lvl="0"/>
            <a:r>
              <a:rPr lang="fr-CA" dirty="0">
                <a:solidFill>
                  <a:prstClr val="black"/>
                </a:solidFill>
              </a:rPr>
              <a:t>1      1       0  Gray</a:t>
            </a:r>
          </a:p>
          <a:p>
            <a:pPr lvl="0"/>
            <a:r>
              <a:rPr lang="fr-CA" dirty="0">
                <a:solidFill>
                  <a:prstClr val="black"/>
                </a:solidFill>
              </a:rPr>
              <a:t>-----------</a:t>
            </a:r>
          </a:p>
          <a:p>
            <a:pPr lvl="0"/>
            <a:endParaRPr lang="fr-CA" dirty="0">
              <a:solidFill>
                <a:prstClr val="black"/>
              </a:solidFill>
            </a:endParaRPr>
          </a:p>
          <a:p>
            <a:pPr lvl="0"/>
            <a:endParaRPr lang="fr-CA" dirty="0">
              <a:solidFill>
                <a:prstClr val="black"/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80768C0-F971-448B-994F-875B5EF599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07471"/>
            <a:ext cx="5183188" cy="461864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0070C0"/>
                </a:solidFill>
              </a:rPr>
              <a:t>Gray à binaire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438DE63-CBF3-4B35-879E-FD9A36E86C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38372"/>
            <a:ext cx="5183188" cy="3684588"/>
          </a:xfrm>
        </p:spPr>
        <p:txBody>
          <a:bodyPr/>
          <a:lstStyle/>
          <a:p>
            <a:r>
              <a:rPr lang="fr-CA" dirty="0"/>
              <a:t>1      1       0     Gray</a:t>
            </a:r>
          </a:p>
          <a:p>
            <a:r>
              <a:rPr lang="fr-CA" dirty="0"/>
              <a:t>1       0       0    Binaire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DB0EC64B-AEF9-4541-9F46-42A4FDF7BA2B}"/>
                  </a:ext>
                </a:extLst>
              </p14:cNvPr>
              <p14:cNvContentPartPr/>
              <p14:nvPr/>
            </p14:nvContentPartPr>
            <p14:xfrm>
              <a:off x="3349862" y="5802852"/>
              <a:ext cx="9720" cy="1512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DB0EC64B-AEF9-4541-9F46-42A4FDF7BA2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31862" y="5784852"/>
                <a:ext cx="45360" cy="5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oupe 27">
            <a:extLst>
              <a:ext uri="{FF2B5EF4-FFF2-40B4-BE49-F238E27FC236}">
                <a16:creationId xmlns:a16="http://schemas.microsoft.com/office/drawing/2014/main" id="{BC0F0138-B1DF-4DAB-AEC3-E2DB18D069E6}"/>
              </a:ext>
            </a:extLst>
          </p:cNvPr>
          <p:cNvGrpSpPr/>
          <p:nvPr/>
        </p:nvGrpSpPr>
        <p:grpSpPr>
          <a:xfrm>
            <a:off x="857582" y="2400492"/>
            <a:ext cx="1915200" cy="797760"/>
            <a:chOff x="857582" y="2400492"/>
            <a:chExt cx="1915200" cy="79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2B6B09B4-8F06-4470-9B42-4DA5E9DE77F5}"/>
                    </a:ext>
                  </a:extLst>
                </p14:cNvPr>
                <p14:cNvContentPartPr/>
                <p14:nvPr/>
              </p14:nvContentPartPr>
              <p14:xfrm>
                <a:off x="2000582" y="2840772"/>
                <a:ext cx="127800" cy="31320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2B6B09B4-8F06-4470-9B42-4DA5E9DE77F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982942" y="2823132"/>
                  <a:ext cx="16344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CE7D1CD5-3DA5-4304-8782-12F94C1F12DF}"/>
                    </a:ext>
                  </a:extLst>
                </p14:cNvPr>
                <p14:cNvContentPartPr/>
                <p14:nvPr/>
              </p14:nvContentPartPr>
              <p14:xfrm>
                <a:off x="2540222" y="2856612"/>
                <a:ext cx="27720" cy="27828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CE7D1CD5-3DA5-4304-8782-12F94C1F12D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522222" y="2838972"/>
                  <a:ext cx="63360" cy="31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0E7C594A-9024-4032-A917-A272B11B7E76}"/>
                    </a:ext>
                  </a:extLst>
                </p14:cNvPr>
                <p14:cNvContentPartPr/>
                <p14:nvPr/>
              </p14:nvContentPartPr>
              <p14:xfrm>
                <a:off x="2480822" y="3029052"/>
                <a:ext cx="89280" cy="11736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0E7C594A-9024-4032-A917-A272B11B7E7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463182" y="3011052"/>
                  <a:ext cx="1249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210D23BF-ECF1-4AAD-B03A-5126820B20AD}"/>
                    </a:ext>
                  </a:extLst>
                </p14:cNvPr>
                <p14:cNvContentPartPr/>
                <p14:nvPr/>
              </p14:nvContentPartPr>
              <p14:xfrm>
                <a:off x="1111742" y="2818812"/>
                <a:ext cx="360" cy="36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210D23BF-ECF1-4AAD-B03A-5126820B20A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93742" y="280117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CBDB9B03-9EF7-497B-B39F-B186ED0C78CA}"/>
                    </a:ext>
                  </a:extLst>
                </p14:cNvPr>
                <p14:cNvContentPartPr/>
                <p14:nvPr/>
              </p14:nvContentPartPr>
              <p14:xfrm>
                <a:off x="1008062" y="2800812"/>
                <a:ext cx="117720" cy="39744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CBDB9B03-9EF7-497B-B39F-B186ED0C78C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90422" y="2783172"/>
                  <a:ext cx="153360" cy="43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A4A01141-ECEE-418C-8A45-E0B984BFF9E3}"/>
                    </a:ext>
                  </a:extLst>
                </p14:cNvPr>
                <p14:cNvContentPartPr/>
                <p14:nvPr/>
              </p14:nvContentPartPr>
              <p14:xfrm>
                <a:off x="1906262" y="2432892"/>
                <a:ext cx="15480" cy="151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A4A01141-ECEE-418C-8A45-E0B984BFF9E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888262" y="2415252"/>
                  <a:ext cx="511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6EB1B8FD-D181-4A7C-BFF7-42B9287731D2}"/>
                    </a:ext>
                  </a:extLst>
                </p14:cNvPr>
                <p14:cNvContentPartPr/>
                <p14:nvPr/>
              </p14:nvContentPartPr>
              <p14:xfrm>
                <a:off x="857582" y="2400492"/>
                <a:ext cx="1314000" cy="47520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6EB1B8FD-D181-4A7C-BFF7-42B9287731D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39942" y="2382492"/>
                  <a:ext cx="1349640" cy="51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BD88A650-CFC4-4B28-BAE5-9C73ECF3B4CA}"/>
                    </a:ext>
                  </a:extLst>
                </p14:cNvPr>
                <p14:cNvContentPartPr/>
                <p14:nvPr/>
              </p14:nvContentPartPr>
              <p14:xfrm>
                <a:off x="1593062" y="2418852"/>
                <a:ext cx="1179720" cy="48528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BD88A650-CFC4-4B28-BAE5-9C73ECF3B4C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75062" y="2401212"/>
                  <a:ext cx="1215360" cy="520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9" name="Encre 28">
                <a:extLst>
                  <a:ext uri="{FF2B5EF4-FFF2-40B4-BE49-F238E27FC236}">
                    <a16:creationId xmlns:a16="http://schemas.microsoft.com/office/drawing/2014/main" id="{0FCB2D0C-118D-4A02-BE46-E248FD356CAD}"/>
                  </a:ext>
                </a:extLst>
              </p14:cNvPr>
              <p14:cNvContentPartPr/>
              <p14:nvPr/>
            </p14:nvContentPartPr>
            <p14:xfrm>
              <a:off x="6310502" y="2795052"/>
              <a:ext cx="179640" cy="383040"/>
            </p14:xfrm>
          </p:contentPart>
        </mc:Choice>
        <mc:Fallback xmlns="">
          <p:pic>
            <p:nvPicPr>
              <p:cNvPr id="29" name="Encre 28">
                <a:extLst>
                  <a:ext uri="{FF2B5EF4-FFF2-40B4-BE49-F238E27FC236}">
                    <a16:creationId xmlns:a16="http://schemas.microsoft.com/office/drawing/2014/main" id="{0FCB2D0C-118D-4A02-BE46-E248FD356CAD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292862" y="2777052"/>
                <a:ext cx="215280" cy="41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1" name="Encre 30">
                <a:extLst>
                  <a:ext uri="{FF2B5EF4-FFF2-40B4-BE49-F238E27FC236}">
                    <a16:creationId xmlns:a16="http://schemas.microsoft.com/office/drawing/2014/main" id="{0EB3EFA4-C2B4-4371-8F7B-464675F705C3}"/>
                  </a:ext>
                </a:extLst>
              </p14:cNvPr>
              <p14:cNvContentPartPr/>
              <p14:nvPr/>
            </p14:nvContentPartPr>
            <p14:xfrm>
              <a:off x="6425702" y="2603172"/>
              <a:ext cx="958320" cy="913320"/>
            </p14:xfrm>
          </p:contentPart>
        </mc:Choice>
        <mc:Fallback xmlns="">
          <p:pic>
            <p:nvPicPr>
              <p:cNvPr id="31" name="Encre 30">
                <a:extLst>
                  <a:ext uri="{FF2B5EF4-FFF2-40B4-BE49-F238E27FC236}">
                    <a16:creationId xmlns:a16="http://schemas.microsoft.com/office/drawing/2014/main" id="{0EB3EFA4-C2B4-4371-8F7B-464675F705C3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407702" y="2585532"/>
                <a:ext cx="993960" cy="94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2" name="Encre 31">
                <a:extLst>
                  <a:ext uri="{FF2B5EF4-FFF2-40B4-BE49-F238E27FC236}">
                    <a16:creationId xmlns:a16="http://schemas.microsoft.com/office/drawing/2014/main" id="{EB18EFA4-4B5A-444D-9C20-03C2CBC4D25B}"/>
                  </a:ext>
                </a:extLst>
              </p14:cNvPr>
              <p14:cNvContentPartPr/>
              <p14:nvPr/>
            </p14:nvContentPartPr>
            <p14:xfrm>
              <a:off x="7036982" y="2526492"/>
              <a:ext cx="1132200" cy="934920"/>
            </p14:xfrm>
          </p:contentPart>
        </mc:Choice>
        <mc:Fallback xmlns="">
          <p:pic>
            <p:nvPicPr>
              <p:cNvPr id="32" name="Encre 31">
                <a:extLst>
                  <a:ext uri="{FF2B5EF4-FFF2-40B4-BE49-F238E27FC236}">
                    <a16:creationId xmlns:a16="http://schemas.microsoft.com/office/drawing/2014/main" id="{EB18EFA4-4B5A-444D-9C20-03C2CBC4D25B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019342" y="2508492"/>
                <a:ext cx="1167840" cy="9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7" name="Encre 36">
                <a:extLst>
                  <a:ext uri="{FF2B5EF4-FFF2-40B4-BE49-F238E27FC236}">
                    <a16:creationId xmlns:a16="http://schemas.microsoft.com/office/drawing/2014/main" id="{8AB5EA0A-AEC8-485A-86DF-CBC9B3B24C2A}"/>
                  </a:ext>
                </a:extLst>
              </p14:cNvPr>
              <p14:cNvContentPartPr/>
              <p14:nvPr/>
            </p14:nvContentPartPr>
            <p14:xfrm>
              <a:off x="6502742" y="3557532"/>
              <a:ext cx="1800" cy="3600"/>
            </p14:xfrm>
          </p:contentPart>
        </mc:Choice>
        <mc:Fallback xmlns="">
          <p:pic>
            <p:nvPicPr>
              <p:cNvPr id="37" name="Encre 36">
                <a:extLst>
                  <a:ext uri="{FF2B5EF4-FFF2-40B4-BE49-F238E27FC236}">
                    <a16:creationId xmlns:a16="http://schemas.microsoft.com/office/drawing/2014/main" id="{8AB5EA0A-AEC8-485A-86DF-CBC9B3B24C2A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85102" y="3539892"/>
                <a:ext cx="3744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0" name="Encre 39">
                <a:extLst>
                  <a:ext uri="{FF2B5EF4-FFF2-40B4-BE49-F238E27FC236}">
                    <a16:creationId xmlns:a16="http://schemas.microsoft.com/office/drawing/2014/main" id="{5149A2F4-B0D8-4A13-970A-31A1E876A1A0}"/>
                  </a:ext>
                </a:extLst>
              </p14:cNvPr>
              <p14:cNvContentPartPr/>
              <p14:nvPr/>
            </p14:nvContentPartPr>
            <p14:xfrm>
              <a:off x="7551422" y="3299052"/>
              <a:ext cx="737280" cy="725400"/>
            </p14:xfrm>
          </p:contentPart>
        </mc:Choice>
        <mc:Fallback xmlns="">
          <p:pic>
            <p:nvPicPr>
              <p:cNvPr id="40" name="Encre 39">
                <a:extLst>
                  <a:ext uri="{FF2B5EF4-FFF2-40B4-BE49-F238E27FC236}">
                    <a16:creationId xmlns:a16="http://schemas.microsoft.com/office/drawing/2014/main" id="{5149A2F4-B0D8-4A13-970A-31A1E876A1A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533782" y="3281412"/>
                <a:ext cx="772920" cy="76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2" name="Encre 41">
                <a:extLst>
                  <a:ext uri="{FF2B5EF4-FFF2-40B4-BE49-F238E27FC236}">
                    <a16:creationId xmlns:a16="http://schemas.microsoft.com/office/drawing/2014/main" id="{675B6DAB-2CED-46F4-AB86-BACE34A5855B}"/>
                  </a:ext>
                </a:extLst>
              </p14:cNvPr>
              <p14:cNvContentPartPr/>
              <p14:nvPr/>
            </p14:nvContentPartPr>
            <p14:xfrm>
              <a:off x="6415982" y="3433692"/>
              <a:ext cx="980280" cy="613080"/>
            </p14:xfrm>
          </p:contentPart>
        </mc:Choice>
        <mc:Fallback xmlns="">
          <p:pic>
            <p:nvPicPr>
              <p:cNvPr id="42" name="Encre 41">
                <a:extLst>
                  <a:ext uri="{FF2B5EF4-FFF2-40B4-BE49-F238E27FC236}">
                    <a16:creationId xmlns:a16="http://schemas.microsoft.com/office/drawing/2014/main" id="{675B6DAB-2CED-46F4-AB86-BACE34A5855B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397982" y="3415692"/>
                <a:ext cx="1015920" cy="64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3333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E8D0BA-C4A5-4B22-8BEF-F16EB0CBCB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29B98BF-AF4F-4AA5-9059-5371346DC8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26589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2A7C04-59AE-4EAB-9EDC-63AB44A72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Nombres avec signe (suite)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002060"/>
                </a:solidFill>
              </a:rPr>
              <a:t>signe&lt;-&gt;valeur absolue; cas binaire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190AE0-212E-40F8-B129-7EDCF03D89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Exemple d’un nombre binaire; la convention ici, on représente le + par ‘0’ et le – par ‘1’, </a:t>
            </a:r>
          </a:p>
          <a:p>
            <a:r>
              <a:rPr lang="fr-CA" dirty="0">
                <a:solidFill>
                  <a:srgbClr val="002060"/>
                </a:solidFill>
              </a:rPr>
              <a:t>10010</a:t>
            </a:r>
            <a:r>
              <a:rPr lang="fr-CA" baseline="-25000" dirty="0"/>
              <a:t>2</a:t>
            </a:r>
          </a:p>
          <a:p>
            <a:r>
              <a:rPr lang="fr-CA" dirty="0"/>
              <a:t>                    </a:t>
            </a:r>
            <a:r>
              <a:rPr lang="fr-CA" dirty="0">
                <a:solidFill>
                  <a:srgbClr val="C00000"/>
                </a:solidFill>
              </a:rPr>
              <a:t>   S </a:t>
            </a:r>
            <a:r>
              <a:rPr lang="fr-CA" dirty="0"/>
              <a:t>signe</a:t>
            </a:r>
          </a:p>
          <a:p>
            <a:r>
              <a:rPr lang="fr-CA" dirty="0"/>
              <a:t>- 10010</a:t>
            </a:r>
            <a:r>
              <a:rPr lang="fr-CA" baseline="-25000" dirty="0"/>
              <a:t>2</a:t>
            </a:r>
            <a:r>
              <a:rPr lang="fr-CA" dirty="0"/>
              <a:t> -</a:t>
            </a:r>
            <a:r>
              <a:rPr lang="fr-CA" dirty="0">
                <a:sym typeface="Wingdings" panose="05000000000000000000" pitchFamily="2" charset="2"/>
              </a:rPr>
              <a:t> </a:t>
            </a:r>
            <a:r>
              <a:rPr lang="fr-CA" dirty="0">
                <a:solidFill>
                  <a:srgbClr val="C00000"/>
                </a:solidFill>
                <a:sym typeface="Wingdings" panose="05000000000000000000" pitchFamily="2" charset="2"/>
              </a:rPr>
              <a:t>1</a:t>
            </a:r>
            <a:r>
              <a:rPr lang="fr-CA" dirty="0">
                <a:solidFill>
                  <a:srgbClr val="002060"/>
                </a:solidFill>
                <a:sym typeface="Wingdings" panose="05000000000000000000" pitchFamily="2" charset="2"/>
              </a:rPr>
              <a:t>10010</a:t>
            </a:r>
            <a:r>
              <a:rPr lang="fr-CA" baseline="-25000" dirty="0">
                <a:sym typeface="Wingdings" panose="05000000000000000000" pitchFamily="2" charset="2"/>
              </a:rPr>
              <a:t>2</a:t>
            </a:r>
            <a:endParaRPr lang="fr-CA" dirty="0">
              <a:sym typeface="Wingdings" panose="05000000000000000000" pitchFamily="2" charset="2"/>
            </a:endParaRPr>
          </a:p>
          <a:p>
            <a:r>
              <a:rPr lang="fr-CA" dirty="0">
                <a:sym typeface="Wingdings" panose="05000000000000000000" pitchFamily="2" charset="2"/>
              </a:rPr>
              <a:t>+ 10010</a:t>
            </a:r>
            <a:r>
              <a:rPr lang="fr-CA" baseline="-25000" dirty="0">
                <a:sym typeface="Wingdings" panose="05000000000000000000" pitchFamily="2" charset="2"/>
              </a:rPr>
              <a:t>2</a:t>
            </a:r>
            <a:r>
              <a:rPr lang="fr-CA" dirty="0">
                <a:sym typeface="Wingdings" panose="05000000000000000000" pitchFamily="2" charset="2"/>
              </a:rPr>
              <a:t> -</a:t>
            </a:r>
            <a:r>
              <a:rPr lang="fr-CA" dirty="0">
                <a:solidFill>
                  <a:srgbClr val="C00000"/>
                </a:solidFill>
                <a:sym typeface="Wingdings" panose="05000000000000000000" pitchFamily="2" charset="2"/>
              </a:rPr>
              <a:t>0</a:t>
            </a:r>
            <a:r>
              <a:rPr lang="fr-CA" dirty="0">
                <a:solidFill>
                  <a:srgbClr val="002060"/>
                </a:solidFill>
                <a:sym typeface="Wingdings" panose="05000000000000000000" pitchFamily="2" charset="2"/>
              </a:rPr>
              <a:t>10010</a:t>
            </a:r>
            <a:r>
              <a:rPr lang="fr-CA" baseline="-25000" dirty="0">
                <a:sym typeface="Wingdings" panose="05000000000000000000" pitchFamily="2" charset="2"/>
              </a:rPr>
              <a:t>2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91510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8BA683-74A1-4BF3-9CE8-A5C06E99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Nombres avec signe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sz="2400" dirty="0">
                <a:solidFill>
                  <a:srgbClr val="002060"/>
                </a:solidFill>
              </a:rPr>
              <a:t>Forme complément de la base b et (b-1), cas de nombres négatifs</a:t>
            </a:r>
            <a:br>
              <a:rPr lang="fr-CA" sz="2400" dirty="0">
                <a:solidFill>
                  <a:srgbClr val="002060"/>
                </a:solidFill>
              </a:rPr>
            </a:br>
            <a:r>
              <a:rPr lang="fr-CA" sz="2400" dirty="0">
                <a:solidFill>
                  <a:srgbClr val="002060"/>
                </a:solidFill>
              </a:rPr>
              <a:t>Soit N un nombre avec la base b et a n digits</a:t>
            </a:r>
            <a:br>
              <a:rPr lang="fr-CA" sz="2400" dirty="0">
                <a:solidFill>
                  <a:srgbClr val="002060"/>
                </a:solidFill>
              </a:rPr>
            </a:br>
            <a:r>
              <a:rPr lang="fr-CA" sz="2400" dirty="0" err="1">
                <a:solidFill>
                  <a:srgbClr val="002060"/>
                </a:solidFill>
              </a:rPr>
              <a:t>comp</a:t>
            </a:r>
            <a:r>
              <a:rPr lang="fr-CA" sz="2400" dirty="0">
                <a:solidFill>
                  <a:srgbClr val="002060"/>
                </a:solidFill>
              </a:rPr>
              <a:t>. à b de N = </a:t>
            </a:r>
            <a:r>
              <a:rPr lang="fr-CA" sz="2400" dirty="0" err="1">
                <a:solidFill>
                  <a:srgbClr val="002060"/>
                </a:solidFill>
              </a:rPr>
              <a:t>b</a:t>
            </a:r>
            <a:r>
              <a:rPr lang="fr-CA" sz="2400" baseline="30000" dirty="0" err="1">
                <a:solidFill>
                  <a:srgbClr val="002060"/>
                </a:solidFill>
              </a:rPr>
              <a:t>n</a:t>
            </a:r>
            <a:r>
              <a:rPr lang="fr-CA" sz="2400" dirty="0">
                <a:solidFill>
                  <a:srgbClr val="002060"/>
                </a:solidFill>
              </a:rPr>
              <a:t>-N =(b</a:t>
            </a:r>
            <a:r>
              <a:rPr lang="fr-CA" sz="2400" baseline="30000" dirty="0">
                <a:solidFill>
                  <a:srgbClr val="002060"/>
                </a:solidFill>
              </a:rPr>
              <a:t>n</a:t>
            </a:r>
            <a:r>
              <a:rPr lang="fr-CA" sz="2400" dirty="0">
                <a:solidFill>
                  <a:srgbClr val="002060"/>
                </a:solidFill>
              </a:rPr>
              <a:t>-1)-N +1 = </a:t>
            </a:r>
            <a:r>
              <a:rPr lang="fr-CA" sz="2400" dirty="0" err="1">
                <a:solidFill>
                  <a:srgbClr val="002060"/>
                </a:solidFill>
              </a:rPr>
              <a:t>comp</a:t>
            </a:r>
            <a:r>
              <a:rPr lang="fr-CA" sz="2400" dirty="0">
                <a:solidFill>
                  <a:srgbClr val="002060"/>
                </a:solidFill>
              </a:rPr>
              <a:t>. à (b-1) de N +1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0689567-0977-4D84-8DBD-255B1CA9EB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Nombre décimal (</a:t>
            </a:r>
            <a:r>
              <a:rPr lang="fr-CA" sz="1600" dirty="0">
                <a:solidFill>
                  <a:srgbClr val="0070C0"/>
                </a:solidFill>
              </a:rPr>
              <a:t>on doit déterminer le nombre de digits avec lesquels on va représenter le nombre</a:t>
            </a:r>
            <a:r>
              <a:rPr lang="fr-CA" dirty="0"/>
              <a:t>)</a:t>
            </a:r>
          </a:p>
          <a:p>
            <a:r>
              <a:rPr lang="fr-CA" dirty="0"/>
              <a:t>Exemple </a:t>
            </a:r>
            <a:r>
              <a:rPr lang="fr-CA" dirty="0">
                <a:solidFill>
                  <a:srgbClr val="002060"/>
                </a:solidFill>
              </a:rPr>
              <a:t>143</a:t>
            </a:r>
            <a:r>
              <a:rPr lang="fr-CA" baseline="-25000" dirty="0">
                <a:solidFill>
                  <a:srgbClr val="002060"/>
                </a:solidFill>
              </a:rPr>
              <a:t>10</a:t>
            </a:r>
          </a:p>
          <a:p>
            <a:pPr marL="0" indent="0">
              <a:buNone/>
            </a:pPr>
            <a:r>
              <a:rPr lang="fr-CA" sz="2000" dirty="0">
                <a:solidFill>
                  <a:srgbClr val="002060"/>
                </a:solidFill>
              </a:rPr>
              <a:t>Pour le nombre positif, pas de changement par rapport de la représentation précédente</a:t>
            </a:r>
          </a:p>
          <a:p>
            <a:pPr marL="0" indent="0">
              <a:buNone/>
            </a:pPr>
            <a:r>
              <a:rPr lang="fr-CA" sz="2000" dirty="0">
                <a:solidFill>
                  <a:srgbClr val="002060"/>
                </a:solidFill>
              </a:rPr>
              <a:t>+ 143</a:t>
            </a:r>
            <a:r>
              <a:rPr lang="fr-CA" sz="2000" baseline="-25000" dirty="0">
                <a:solidFill>
                  <a:srgbClr val="002060"/>
                </a:solidFill>
              </a:rPr>
              <a:t>10</a:t>
            </a:r>
            <a:r>
              <a:rPr lang="fr-CA" sz="2000" dirty="0">
                <a:solidFill>
                  <a:srgbClr val="002060"/>
                </a:solidFill>
              </a:rPr>
              <a:t> 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 </a:t>
            </a:r>
            <a:r>
              <a:rPr lang="fr-CA" sz="2000" dirty="0">
                <a:solidFill>
                  <a:srgbClr val="C00000"/>
                </a:solidFill>
                <a:sym typeface="Wingdings" panose="05000000000000000000" pitchFamily="2" charset="2"/>
              </a:rPr>
              <a:t>0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143</a:t>
            </a:r>
            <a:r>
              <a:rPr lang="fr-CA" sz="2000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 </a:t>
            </a:r>
          </a:p>
          <a:p>
            <a:pPr>
              <a:buFontTx/>
              <a:buChar char="-"/>
            </a:pP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143</a:t>
            </a:r>
            <a:r>
              <a:rPr lang="fr-CA" sz="2000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 , on utilise la même convention précédente pour le signe S=0 pour le ‘+’ et S=1 pour ‘-’</a:t>
            </a:r>
          </a:p>
          <a:p>
            <a:pPr marL="0" indent="0">
              <a:buNone/>
            </a:pP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Complément de la base, dans ce cas de décimal</a:t>
            </a:r>
          </a:p>
          <a:p>
            <a:pPr marL="0" indent="0">
              <a:buNone/>
            </a:pP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	= Complément à la base -1 càd 9: de 0-&gt;9, 1-&gt;8, 2-&gt;7, 3-&gt;6, 5-&gt;4, 4-&gt;5, 6-&gt;3, 7-&gt;2, 8-&gt;1,</a:t>
            </a:r>
          </a:p>
          <a:p>
            <a:pPr marL="0" indent="0">
              <a:buNone/>
            </a:pP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	complément à 9 de </a:t>
            </a:r>
            <a:r>
              <a:rPr lang="fr-CA" sz="2000" dirty="0">
                <a:solidFill>
                  <a:srgbClr val="C00000"/>
                </a:solidFill>
                <a:sym typeface="Wingdings" panose="05000000000000000000" pitchFamily="2" charset="2"/>
              </a:rPr>
              <a:t>0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143</a:t>
            </a:r>
            <a:r>
              <a:rPr lang="fr-CA" sz="2000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- </a:t>
            </a:r>
            <a:r>
              <a:rPr lang="fr-CA" sz="2000" dirty="0">
                <a:solidFill>
                  <a:srgbClr val="C00000"/>
                </a:solidFill>
                <a:sym typeface="Wingdings" panose="05000000000000000000" pitchFamily="2" charset="2"/>
              </a:rPr>
              <a:t>9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856</a:t>
            </a:r>
            <a:r>
              <a:rPr lang="fr-CA" sz="2000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</a:t>
            </a:r>
            <a:endParaRPr lang="fr-CA" sz="2000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	Complément à 10 = complément à 9 +1 = </a:t>
            </a:r>
            <a:r>
              <a:rPr lang="fr-CA" sz="2000" dirty="0">
                <a:solidFill>
                  <a:srgbClr val="C00000"/>
                </a:solidFill>
                <a:sym typeface="Wingdings" panose="05000000000000000000" pitchFamily="2" charset="2"/>
              </a:rPr>
              <a:t>9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856</a:t>
            </a:r>
            <a:r>
              <a:rPr lang="fr-CA" sz="2000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 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+1=</a:t>
            </a:r>
            <a:r>
              <a:rPr lang="fr-CA" sz="2000" dirty="0">
                <a:solidFill>
                  <a:srgbClr val="C00000"/>
                </a:solidFill>
                <a:sym typeface="Wingdings" panose="05000000000000000000" pitchFamily="2" charset="2"/>
              </a:rPr>
              <a:t>9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857</a:t>
            </a:r>
            <a:r>
              <a:rPr lang="fr-CA" sz="2000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10</a:t>
            </a:r>
            <a:r>
              <a:rPr lang="fr-CA" sz="2000" dirty="0">
                <a:solidFill>
                  <a:srgbClr val="002060"/>
                </a:solidFill>
                <a:sym typeface="Wingdings" panose="05000000000000000000" pitchFamily="2" charset="2"/>
              </a:rPr>
              <a:t> </a:t>
            </a:r>
            <a:endParaRPr lang="fr-CA" sz="2000" dirty="0"/>
          </a:p>
        </p:txBody>
      </p:sp>
    </p:spTree>
    <p:extLst>
      <p:ext uri="{BB962C8B-B14F-4D97-AF65-F5344CB8AC3E}">
        <p14:creationId xmlns:p14="http://schemas.microsoft.com/office/powerpoint/2010/main" val="1968583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0916AC-AB03-4179-B0C5-B6373B4F7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Nombres avec signe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002060"/>
                </a:solidFill>
              </a:rPr>
              <a:t>Forme complément de la base, cas de nombres négatifs (nombre binaire)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72AEEB-B6A4-4030-8D91-A18A6B86FE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Exemple: </a:t>
            </a:r>
            <a:r>
              <a:rPr lang="fr-CA" dirty="0">
                <a:solidFill>
                  <a:srgbClr val="C00000"/>
                </a:solidFill>
              </a:rPr>
              <a:t>0</a:t>
            </a:r>
            <a:r>
              <a:rPr lang="fr-CA" dirty="0"/>
              <a:t>10010</a:t>
            </a:r>
            <a:r>
              <a:rPr lang="fr-CA" baseline="-25000" dirty="0"/>
              <a:t>2	</a:t>
            </a:r>
          </a:p>
          <a:p>
            <a:r>
              <a:rPr lang="fr-CA" dirty="0"/>
              <a:t>Complément à 1 -&gt;0, 0-&gt;1</a:t>
            </a:r>
          </a:p>
          <a:p>
            <a:r>
              <a:rPr lang="fr-CA" dirty="0"/>
              <a:t>Complément de à 1 de </a:t>
            </a:r>
            <a:r>
              <a:rPr lang="fr-CA" dirty="0">
                <a:solidFill>
                  <a:srgbClr val="C00000"/>
                </a:solidFill>
              </a:rPr>
              <a:t>0</a:t>
            </a:r>
            <a:r>
              <a:rPr lang="fr-CA" dirty="0"/>
              <a:t>10010</a:t>
            </a:r>
            <a:r>
              <a:rPr lang="fr-CA" baseline="-25000" dirty="0"/>
              <a:t>2</a:t>
            </a:r>
            <a:r>
              <a:rPr lang="fr-CA" dirty="0"/>
              <a:t>= </a:t>
            </a:r>
            <a:r>
              <a:rPr lang="fr-CA" dirty="0">
                <a:solidFill>
                  <a:srgbClr val="C00000"/>
                </a:solidFill>
              </a:rPr>
              <a:t>1</a:t>
            </a:r>
            <a:r>
              <a:rPr lang="fr-CA" dirty="0"/>
              <a:t>01101</a:t>
            </a:r>
            <a:r>
              <a:rPr lang="fr-CA" baseline="-25000" dirty="0"/>
              <a:t>2</a:t>
            </a:r>
          </a:p>
          <a:p>
            <a:r>
              <a:rPr lang="fr-CA" dirty="0"/>
              <a:t>Complément de à 2 de = complément à 1 + 1</a:t>
            </a:r>
          </a:p>
          <a:p>
            <a:pPr lvl="1"/>
            <a:r>
              <a:rPr lang="fr-CA" dirty="0"/>
              <a:t>Càd: </a:t>
            </a:r>
            <a:r>
              <a:rPr lang="fr-CA" dirty="0" err="1"/>
              <a:t>comp</a:t>
            </a:r>
            <a:r>
              <a:rPr lang="fr-CA" dirty="0"/>
              <a:t>. à 2 de </a:t>
            </a:r>
            <a:r>
              <a:rPr lang="fr-CA" dirty="0">
                <a:solidFill>
                  <a:srgbClr val="C00000"/>
                </a:solidFill>
              </a:rPr>
              <a:t>0</a:t>
            </a:r>
            <a:r>
              <a:rPr lang="fr-CA" dirty="0"/>
              <a:t>10010</a:t>
            </a:r>
            <a:r>
              <a:rPr lang="fr-CA" baseline="-25000" dirty="0"/>
              <a:t>2</a:t>
            </a:r>
            <a:r>
              <a:rPr lang="fr-CA" dirty="0"/>
              <a:t>=</a:t>
            </a:r>
            <a:r>
              <a:rPr lang="fr-CA" dirty="0">
                <a:solidFill>
                  <a:srgbClr val="C00000"/>
                </a:solidFill>
              </a:rPr>
              <a:t> 1</a:t>
            </a:r>
            <a:r>
              <a:rPr lang="fr-CA" dirty="0"/>
              <a:t>01101</a:t>
            </a:r>
            <a:r>
              <a:rPr lang="fr-CA" baseline="-25000" dirty="0"/>
              <a:t>2 </a:t>
            </a:r>
            <a:r>
              <a:rPr lang="fr-CA" dirty="0"/>
              <a:t>+ 1= </a:t>
            </a:r>
            <a:r>
              <a:rPr lang="fr-CA" dirty="0">
                <a:solidFill>
                  <a:srgbClr val="C00000"/>
                </a:solidFill>
              </a:rPr>
              <a:t>1</a:t>
            </a:r>
            <a:r>
              <a:rPr lang="fr-CA" dirty="0"/>
              <a:t>01110</a:t>
            </a:r>
          </a:p>
          <a:p>
            <a:pPr lvl="2"/>
            <a:r>
              <a:rPr lang="fr-CA" sz="2800" dirty="0">
                <a:solidFill>
                  <a:srgbClr val="C00000"/>
                </a:solidFill>
              </a:rPr>
              <a:t>             </a:t>
            </a:r>
            <a:r>
              <a:rPr lang="fr-CA" sz="2800" dirty="0">
                <a:solidFill>
                  <a:srgbClr val="0070C0"/>
                </a:solidFill>
              </a:rPr>
              <a:t>1 retenue</a:t>
            </a:r>
          </a:p>
          <a:p>
            <a:pPr lvl="2"/>
            <a:r>
              <a:rPr lang="fr-CA" sz="2800" dirty="0">
                <a:solidFill>
                  <a:srgbClr val="C00000"/>
                </a:solidFill>
              </a:rPr>
              <a:t>1 </a:t>
            </a:r>
            <a:r>
              <a:rPr lang="fr-CA" sz="2800" dirty="0"/>
              <a:t>0 1 1 0 1</a:t>
            </a:r>
          </a:p>
          <a:p>
            <a:pPr lvl="2"/>
            <a:r>
              <a:rPr lang="fr-CA" sz="2800" dirty="0"/>
              <a:t>0 0 0 0 0 1</a:t>
            </a:r>
          </a:p>
          <a:p>
            <a:pPr marL="914400" lvl="2" indent="0">
              <a:buNone/>
            </a:pPr>
            <a:r>
              <a:rPr lang="fr-CA" sz="2800" dirty="0"/>
              <a:t>----------------</a:t>
            </a:r>
          </a:p>
          <a:p>
            <a:pPr marL="914400" lvl="2" indent="0">
              <a:buNone/>
            </a:pPr>
            <a:r>
              <a:rPr lang="fr-CA" sz="2800" dirty="0"/>
              <a:t>  </a:t>
            </a:r>
            <a:r>
              <a:rPr lang="fr-CA" sz="2800" dirty="0">
                <a:solidFill>
                  <a:srgbClr val="C00000"/>
                </a:solidFill>
              </a:rPr>
              <a:t>1 </a:t>
            </a:r>
            <a:r>
              <a:rPr lang="fr-CA" sz="2800" dirty="0"/>
              <a:t>0 1 1 1 0</a:t>
            </a:r>
          </a:p>
        </p:txBody>
      </p:sp>
    </p:spTree>
    <p:extLst>
      <p:ext uri="{BB962C8B-B14F-4D97-AF65-F5344CB8AC3E}">
        <p14:creationId xmlns:p14="http://schemas.microsoft.com/office/powerpoint/2010/main" val="1122853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6F9A0D-7752-4236-AE92-CA391FCA5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1257"/>
            <a:ext cx="10515600" cy="1745673"/>
          </a:xfrm>
        </p:spPr>
        <p:txBody>
          <a:bodyPr>
            <a:normAutofit fontScale="90000"/>
          </a:bodyPr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Soustraction avec le complément de la base </a:t>
            </a:r>
            <a:r>
              <a:rPr lang="fr-CA" b="1" dirty="0">
                <a:solidFill>
                  <a:srgbClr val="0070C0"/>
                </a:solidFill>
              </a:rPr>
              <a:t>b</a:t>
            </a:r>
            <a:br>
              <a:rPr lang="fr-CA" b="1" dirty="0">
                <a:solidFill>
                  <a:srgbClr val="C00000"/>
                </a:solidFill>
              </a:rPr>
            </a:br>
            <a:r>
              <a:rPr lang="fr-CA" b="1" dirty="0">
                <a:solidFill>
                  <a:srgbClr val="0070C0"/>
                </a:solidFill>
              </a:rPr>
              <a:t>n</a:t>
            </a:r>
            <a:r>
              <a:rPr lang="fr-CA" b="1" dirty="0">
                <a:solidFill>
                  <a:srgbClr val="C00000"/>
                </a:solidFill>
              </a:rPr>
              <a:t>: nombre de digits</a:t>
            </a:r>
            <a:br>
              <a:rPr lang="fr-CA" b="1" dirty="0">
                <a:solidFill>
                  <a:srgbClr val="C00000"/>
                </a:solidFill>
              </a:rPr>
            </a:br>
            <a:r>
              <a:rPr lang="fr-CA" b="1" dirty="0">
                <a:solidFill>
                  <a:srgbClr val="C00000"/>
                </a:solidFill>
              </a:rPr>
              <a:t>ici on s’intéresse au décimal et au binaire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83D7E2-EDDF-4654-91FA-634664D54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r-CA" dirty="0"/>
          </a:p>
          <a:p>
            <a:pPr algn="ctr"/>
            <a:r>
              <a:rPr lang="fr-CA" dirty="0"/>
              <a:t>M-N=M-N   ;M et N des nombres avec une base b</a:t>
            </a:r>
          </a:p>
          <a:p>
            <a:pPr algn="ctr"/>
            <a:r>
              <a:rPr lang="fr-CA" dirty="0" err="1"/>
              <a:t>b</a:t>
            </a:r>
            <a:r>
              <a:rPr lang="fr-CA" baseline="30000" dirty="0" err="1"/>
              <a:t>n</a:t>
            </a:r>
            <a:r>
              <a:rPr lang="fr-CA" baseline="30000" dirty="0"/>
              <a:t> </a:t>
            </a:r>
            <a:r>
              <a:rPr lang="fr-CA" dirty="0"/>
              <a:t>+ M-N = M-N+ </a:t>
            </a:r>
            <a:r>
              <a:rPr lang="fr-CA" dirty="0" err="1"/>
              <a:t>b</a:t>
            </a:r>
            <a:r>
              <a:rPr lang="fr-CA" baseline="30000" dirty="0" err="1"/>
              <a:t>n</a:t>
            </a:r>
            <a:endParaRPr lang="fr-CA" baseline="30000" dirty="0"/>
          </a:p>
          <a:p>
            <a:pPr marL="0" indent="0">
              <a:buNone/>
            </a:pPr>
            <a:r>
              <a:rPr lang="fr-CA" dirty="0" err="1"/>
              <a:t>b</a:t>
            </a:r>
            <a:r>
              <a:rPr lang="fr-CA" baseline="30000" dirty="0" err="1"/>
              <a:t>n</a:t>
            </a:r>
            <a:r>
              <a:rPr lang="fr-CA" baseline="30000" dirty="0"/>
              <a:t> </a:t>
            </a:r>
            <a:r>
              <a:rPr lang="fr-CA" dirty="0"/>
              <a:t>-N est le complément à la base ‘b’ du nombre N</a:t>
            </a:r>
          </a:p>
          <a:p>
            <a:pPr marL="0" indent="0">
              <a:buNone/>
            </a:pPr>
            <a:r>
              <a:rPr lang="fr-CA" dirty="0"/>
              <a:t>On peut en déduire que la soustraction M-N = l’addition de M avec le complément de la base b du nombre N</a:t>
            </a:r>
          </a:p>
          <a:p>
            <a:pPr marL="0" indent="0" algn="ctr">
              <a:buNone/>
            </a:pPr>
            <a:r>
              <a:rPr lang="fr-CA" dirty="0"/>
              <a:t>M-N= M+ </a:t>
            </a:r>
            <a:r>
              <a:rPr lang="fr-CA" dirty="0" err="1"/>
              <a:t>comp</a:t>
            </a:r>
            <a:r>
              <a:rPr lang="fr-CA" dirty="0"/>
              <a:t>. à b de N</a:t>
            </a:r>
          </a:p>
          <a:p>
            <a:pPr algn="ctr"/>
            <a:endParaRPr lang="fr-CA" dirty="0"/>
          </a:p>
          <a:p>
            <a:pPr marL="0" indent="0" algn="ctr">
              <a:buNone/>
            </a:pPr>
            <a:endParaRPr lang="fr-CA" baseline="30000" dirty="0"/>
          </a:p>
        </p:txBody>
      </p:sp>
    </p:spTree>
    <p:extLst>
      <p:ext uri="{BB962C8B-B14F-4D97-AF65-F5344CB8AC3E}">
        <p14:creationId xmlns:p14="http://schemas.microsoft.com/office/powerpoint/2010/main" val="1317345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418AC-3E1B-454E-9EE9-743EA4B3F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Exemples; nombre décimal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31AD1-FE4C-2147-9E98-20196E455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30-13= 17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9EBF8A-6905-5C41-847E-D36D243107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0320" y="2567353"/>
            <a:ext cx="4752120" cy="3384917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fr-FR" dirty="0"/>
              <a:t>-</a:t>
            </a:r>
            <a:r>
              <a:rPr lang="fr-FR" dirty="0">
                <a:solidFill>
                  <a:srgbClr val="C00000"/>
                </a:solidFill>
              </a:rPr>
              <a:t>0</a:t>
            </a:r>
            <a:r>
              <a:rPr lang="fr-FR" dirty="0"/>
              <a:t>13= 986+ 1=987 sous forme </a:t>
            </a:r>
            <a:r>
              <a:rPr lang="fr-FR" dirty="0" err="1"/>
              <a:t>comp</a:t>
            </a:r>
            <a:r>
              <a:rPr lang="fr-FR" dirty="0"/>
              <a:t>. à10</a:t>
            </a:r>
          </a:p>
          <a:p>
            <a:pPr marL="457200" lvl="1" indent="0">
              <a:buNone/>
            </a:pPr>
            <a:endParaRPr lang="fr-FR" dirty="0">
              <a:solidFill>
                <a:srgbClr val="C00000"/>
              </a:solidFill>
            </a:endParaRPr>
          </a:p>
          <a:p>
            <a:pPr marL="457200" lvl="1" indent="0">
              <a:buNone/>
            </a:pPr>
            <a:r>
              <a:rPr lang="fr-FR" dirty="0">
                <a:solidFill>
                  <a:srgbClr val="C00000"/>
                </a:solidFill>
              </a:rPr>
              <a:t>		1 retenue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C00000"/>
                </a:solidFill>
              </a:rPr>
              <a:t>		0</a:t>
            </a:r>
            <a:r>
              <a:rPr lang="fr-FR" dirty="0"/>
              <a:t>  3  0</a:t>
            </a:r>
          </a:p>
          <a:p>
            <a:pPr marL="457200" lvl="1" indent="0">
              <a:buNone/>
            </a:pPr>
            <a:r>
              <a:rPr lang="fr-FR" dirty="0"/>
              <a:t>		</a:t>
            </a:r>
            <a:r>
              <a:rPr lang="fr-FR" dirty="0">
                <a:solidFill>
                  <a:srgbClr val="C00000"/>
                </a:solidFill>
              </a:rPr>
              <a:t>9</a:t>
            </a:r>
            <a:r>
              <a:rPr lang="fr-FR" dirty="0"/>
              <a:t>  8  7</a:t>
            </a:r>
          </a:p>
          <a:p>
            <a:pPr marL="457200" lvl="1" indent="0">
              <a:buNone/>
            </a:pPr>
            <a:r>
              <a:rPr lang="fr-FR" dirty="0"/>
              <a:t>		---------</a:t>
            </a:r>
          </a:p>
          <a:p>
            <a:pPr marL="457200" lvl="1" indent="0">
              <a:buNone/>
            </a:pPr>
            <a:r>
              <a:rPr lang="fr-FR" dirty="0"/>
              <a:t>	         1  </a:t>
            </a:r>
            <a:r>
              <a:rPr lang="fr-FR" dirty="0">
                <a:solidFill>
                  <a:srgbClr val="C00000"/>
                </a:solidFill>
              </a:rPr>
              <a:t>0</a:t>
            </a:r>
            <a:r>
              <a:rPr lang="fr-FR" dirty="0"/>
              <a:t>  1  7, </a:t>
            </a:r>
            <a:r>
              <a:rPr lang="fr-FR" sz="2000" dirty="0"/>
              <a:t>le dernier digit à gaucher à ignorer, dû à l’usage du </a:t>
            </a:r>
            <a:r>
              <a:rPr lang="fr-FR" sz="2000" dirty="0" err="1"/>
              <a:t>comp</a:t>
            </a:r>
            <a:r>
              <a:rPr lang="fr-FR" dirty="0"/>
              <a:t>.</a:t>
            </a:r>
          </a:p>
          <a:p>
            <a:pPr marL="457200" lvl="1" indent="0">
              <a:buNone/>
            </a:pPr>
            <a:endParaRPr lang="fr-FR" dirty="0"/>
          </a:p>
          <a:p>
            <a:pPr marL="457200" lvl="1" indent="0">
              <a:buNone/>
            </a:pPr>
            <a:endParaRPr lang="fr-FR" dirty="0"/>
          </a:p>
          <a:p>
            <a:pPr marL="457200" lvl="1" indent="0">
              <a:buNone/>
            </a:pP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B359DB-2A54-384D-85E6-576A001138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/>
              <a:t>13-30=-17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C0F195-8CAD-104F-816B-733299F57D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42440" y="2510632"/>
            <a:ext cx="5183188" cy="3684588"/>
          </a:xfrm>
        </p:spPr>
        <p:txBody>
          <a:bodyPr>
            <a:normAutofit lnSpcReduction="10000"/>
          </a:bodyPr>
          <a:lstStyle/>
          <a:p>
            <a:r>
              <a:rPr lang="fr-FR" dirty="0" err="1"/>
              <a:t>Comp</a:t>
            </a:r>
            <a:r>
              <a:rPr lang="fr-FR" dirty="0"/>
              <a:t> à 10, 030=969+1=970</a:t>
            </a:r>
          </a:p>
          <a:p>
            <a:pPr marL="914400" lvl="2" indent="0">
              <a:buNone/>
            </a:pPr>
            <a:r>
              <a:rPr lang="fr-FR" sz="2400" dirty="0">
                <a:solidFill>
                  <a:srgbClr val="C00000"/>
                </a:solidFill>
              </a:rPr>
              <a:t>9    </a:t>
            </a:r>
            <a:r>
              <a:rPr lang="fr-FR" sz="2400" dirty="0"/>
              <a:t>7   0</a:t>
            </a:r>
          </a:p>
          <a:p>
            <a:pPr marL="914400" lvl="2" indent="0">
              <a:buNone/>
            </a:pPr>
            <a:r>
              <a:rPr lang="fr-FR" sz="2400" dirty="0">
                <a:solidFill>
                  <a:srgbClr val="C00000"/>
                </a:solidFill>
              </a:rPr>
              <a:t>0</a:t>
            </a:r>
            <a:r>
              <a:rPr lang="fr-FR" sz="2400" dirty="0"/>
              <a:t>    1    3</a:t>
            </a:r>
          </a:p>
          <a:p>
            <a:pPr marL="914400" lvl="2" indent="0">
              <a:buNone/>
            </a:pPr>
            <a:r>
              <a:rPr lang="fr-FR" sz="2400" dirty="0"/>
              <a:t>------------</a:t>
            </a:r>
          </a:p>
          <a:p>
            <a:pPr marL="914400" lvl="2" indent="0">
              <a:buNone/>
            </a:pPr>
            <a:r>
              <a:rPr lang="fr-FR" sz="2400" dirty="0">
                <a:solidFill>
                  <a:srgbClr val="C00000"/>
                </a:solidFill>
              </a:rPr>
              <a:t>9      </a:t>
            </a:r>
            <a:r>
              <a:rPr lang="fr-FR" sz="2400" dirty="0"/>
              <a:t>8   3  résultat négatif</a:t>
            </a:r>
          </a:p>
          <a:p>
            <a:pPr marL="914400" lvl="2" indent="0">
              <a:buNone/>
            </a:pPr>
            <a:r>
              <a:rPr lang="fr-FR" sz="2400" dirty="0">
                <a:solidFill>
                  <a:srgbClr val="C00000"/>
                </a:solidFill>
              </a:rPr>
              <a:t>0       1  6</a:t>
            </a:r>
          </a:p>
          <a:p>
            <a:pPr marL="914400" lvl="2" indent="0">
              <a:buNone/>
            </a:pPr>
            <a:r>
              <a:rPr lang="fr-FR" sz="2400" dirty="0">
                <a:solidFill>
                  <a:srgbClr val="C00000"/>
                </a:solidFill>
              </a:rPr>
              <a:t>            +1</a:t>
            </a:r>
          </a:p>
          <a:p>
            <a:pPr marL="914400" lvl="2" indent="0">
              <a:buNone/>
            </a:pPr>
            <a:r>
              <a:rPr lang="fr-FR" sz="2400" dirty="0">
                <a:solidFill>
                  <a:srgbClr val="C00000"/>
                </a:solidFill>
              </a:rPr>
              <a:t>0</a:t>
            </a:r>
            <a:r>
              <a:rPr lang="fr-FR" sz="2400" dirty="0"/>
              <a:t>      1   7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2804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BD817-D903-1142-9A2D-B2EB1168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Exemple: Nombre avec Fraction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E4B44-6F57-DA4D-87B6-0CA9BF5058D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6C087A-CF30-7545-98B2-4D648A8EF40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124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90AF-7699-A64B-A54C-03A95DA41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Soustraction avec le </a:t>
            </a:r>
            <a:r>
              <a:rPr lang="fr-FR" dirty="0" err="1">
                <a:solidFill>
                  <a:srgbClr val="C00000"/>
                </a:solidFill>
              </a:rPr>
              <a:t>comp</a:t>
            </a:r>
            <a:r>
              <a:rPr lang="fr-FR" dirty="0">
                <a:solidFill>
                  <a:srgbClr val="C00000"/>
                </a:solidFill>
              </a:rPr>
              <a:t>. à 2: Nombres binaire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B6E84-AE5E-924E-AEED-F72DA982E7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6720" y="1825625"/>
            <a:ext cx="3916680" cy="4351338"/>
          </a:xfrm>
        </p:spPr>
        <p:txBody>
          <a:bodyPr/>
          <a:lstStyle/>
          <a:p>
            <a:r>
              <a:rPr lang="fr-FR" dirty="0">
                <a:solidFill>
                  <a:srgbClr val="0070C0"/>
                </a:solidFill>
              </a:rPr>
              <a:t>Addition binaire</a:t>
            </a:r>
          </a:p>
          <a:p>
            <a:r>
              <a:rPr lang="fr-FR" dirty="0"/>
              <a:t>Exemple</a:t>
            </a:r>
          </a:p>
          <a:p>
            <a:endParaRPr lang="fr-FR" dirty="0">
              <a:solidFill>
                <a:srgbClr val="0070C0"/>
              </a:solidFill>
            </a:endParaRPr>
          </a:p>
          <a:p>
            <a:pPr lvl="1"/>
            <a:r>
              <a:rPr lang="fr-FR" dirty="0">
                <a:solidFill>
                  <a:srgbClr val="C00000"/>
                </a:solidFill>
              </a:rPr>
              <a:t>110111     « retenue</a:t>
            </a:r>
          </a:p>
          <a:p>
            <a:pPr lvl="1"/>
            <a:r>
              <a:rPr lang="fr-FR" dirty="0"/>
              <a:t>00101110</a:t>
            </a:r>
            <a:r>
              <a:rPr lang="fr-FR" baseline="-25000" dirty="0"/>
              <a:t>2</a:t>
            </a:r>
            <a:r>
              <a:rPr lang="fr-FR" dirty="0"/>
              <a:t>= 46</a:t>
            </a:r>
            <a:r>
              <a:rPr lang="fr-FR" baseline="-25000" dirty="0"/>
              <a:t>10</a:t>
            </a:r>
            <a:endParaRPr lang="fr-FR" dirty="0"/>
          </a:p>
          <a:p>
            <a:pPr lvl="1"/>
            <a:r>
              <a:rPr lang="fr-FR" dirty="0"/>
              <a:t>01101011</a:t>
            </a:r>
            <a:r>
              <a:rPr lang="fr-FR" baseline="-25000" dirty="0"/>
              <a:t>2</a:t>
            </a:r>
            <a:r>
              <a:rPr lang="fr-FR" dirty="0"/>
              <a:t>=107</a:t>
            </a:r>
            <a:r>
              <a:rPr lang="fr-FR" baseline="-25000" dirty="0"/>
              <a:t>10</a:t>
            </a:r>
            <a:endParaRPr lang="fr-FR" dirty="0"/>
          </a:p>
          <a:p>
            <a:pPr lvl="1"/>
            <a:r>
              <a:rPr lang="fr-FR" dirty="0"/>
              <a:t>--------------------------------</a:t>
            </a:r>
          </a:p>
          <a:p>
            <a:pPr lvl="1"/>
            <a:r>
              <a:rPr lang="fr-FR" dirty="0"/>
              <a:t>10011001</a:t>
            </a:r>
            <a:r>
              <a:rPr lang="fr-FR" baseline="-25000" dirty="0"/>
              <a:t>2</a:t>
            </a:r>
            <a:r>
              <a:rPr lang="fr-FR" dirty="0"/>
              <a:t>=153</a:t>
            </a:r>
            <a:r>
              <a:rPr lang="fr-FR" baseline="-25000" dirty="0"/>
              <a:t>10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1096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1096</Words>
  <Application>Microsoft Office PowerPoint</Application>
  <PresentationFormat>Grand écran</PresentationFormat>
  <Paragraphs>148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Thème Office</vt:lpstr>
      <vt:lpstr>Opérations arithmétiques Essentiellement on s’intéresse aux opérations arithmétiques binaire et le décimal codé. Les opérations en octal et hexa nous intéressent pas particulièrement. </vt:lpstr>
      <vt:lpstr>Nombres avec signe</vt:lpstr>
      <vt:lpstr>Nombres avec signe (suite) signe&lt;-&gt;valeur absolue; cas binaire</vt:lpstr>
      <vt:lpstr>Nombres avec signe Forme complément de la base b et (b-1), cas de nombres négatifs Soit N un nombre avec la base b et a n digits comp. à b de N = bn-N =(bn-1)-N +1 = comp. à (b-1) de N +1</vt:lpstr>
      <vt:lpstr>Nombres avec signe Forme complément de la base, cas de nombres négatifs (nombre binaire)</vt:lpstr>
      <vt:lpstr>Soustraction avec le complément de la base b n: nombre de digits ici on s’intéresse au décimal et au binaire</vt:lpstr>
      <vt:lpstr>Exemples; nombre décimal</vt:lpstr>
      <vt:lpstr>Exemple: Nombre avec Fraction</vt:lpstr>
      <vt:lpstr>Soustraction avec le comp. à 2: Nombres binaire</vt:lpstr>
      <vt:lpstr>Soustraction avec le comp. à 2: Nombres binaires</vt:lpstr>
      <vt:lpstr>Table de avec les deux représentations des nombres négatifs: comp 2, signe+ valeur absolue</vt:lpstr>
      <vt:lpstr>Codage du décimal</vt:lpstr>
      <vt:lpstr>Opérations arithmétiques Codage BCD</vt:lpstr>
      <vt:lpstr>Un autre exemple d’addition: BCD Correction séquentielle de droite à gauche, un digit à la fois</vt:lpstr>
      <vt:lpstr>Addition/soustraction avec le BCD+3 Correction: ajouter 3 en cas de retenue, soustraire 3 autrement, tous les digits à la fois</vt:lpstr>
      <vt:lpstr>Exemple avec fraction; sous traction</vt:lpstr>
      <vt:lpstr>Présentation PowerPoint</vt:lpstr>
      <vt:lpstr>Codage de Gray ou réfléchi effet miroire</vt:lpstr>
      <vt:lpstr>Codage de Gray ou réfléchi avec formule, ou exclusive</vt:lpstr>
      <vt:lpstr>Codage de Gray ou réfléchi (suite) ou exclusive</vt:lpstr>
      <vt:lpstr>Codage de Gray ou réfléchi (suite) conversion binaire à Gray et inversement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Système numérique</dc:title>
  <dc:creator>Jalal Almhana</dc:creator>
  <cp:lastModifiedBy>Jalal Almhana</cp:lastModifiedBy>
  <cp:revision>96</cp:revision>
  <dcterms:created xsi:type="dcterms:W3CDTF">2020-09-15T14:32:45Z</dcterms:created>
  <dcterms:modified xsi:type="dcterms:W3CDTF">2020-09-29T13:10:34Z</dcterms:modified>
</cp:coreProperties>
</file>